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5" r:id="rId3"/>
    <p:sldId id="257" r:id="rId4"/>
    <p:sldId id="267" r:id="rId5"/>
    <p:sldId id="272" r:id="rId6"/>
    <p:sldId id="287" r:id="rId7"/>
    <p:sldId id="288" r:id="rId8"/>
    <p:sldId id="289" r:id="rId9"/>
    <p:sldId id="259" r:id="rId10"/>
    <p:sldId id="260" r:id="rId11"/>
    <p:sldId id="292" r:id="rId12"/>
    <p:sldId id="291" r:id="rId13"/>
    <p:sldId id="290" r:id="rId14"/>
    <p:sldId id="294" r:id="rId15"/>
    <p:sldId id="293" r:id="rId16"/>
    <p:sldId id="258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892" userDrawn="1">
          <p15:clr>
            <a:srgbClr val="A4A3A4"/>
          </p15:clr>
        </p15:guide>
        <p15:guide id="3" pos="7491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40" y="54"/>
      </p:cViewPr>
      <p:guideLst>
        <p:guide orient="horz" pos="663"/>
        <p:guide pos="892"/>
        <p:guide pos="7491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17199376\Desktop\VI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17199376\Downloads\Pirami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17199376\Desktop\VI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ontratos%20MMRS-SSYPS\Contrato%20A&#241;o%202021\Presentacion%20VIH%20COVE%20Dptal\VI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65334966350049"/>
          <c:y val="4.9783915976430011E-2"/>
          <c:w val="0.82858553220451936"/>
          <c:h val="0.69896384483594876"/>
        </c:manualLayout>
      </c:layout>
      <c:lineChart>
        <c:grouping val="stacked"/>
        <c:varyColors val="0"/>
        <c:ser>
          <c:idx val="0"/>
          <c:order val="0"/>
          <c:tx>
            <c:v>Mujeres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Hoja1!$K$71:$K$81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Hoja1!$M$71:$M$81</c:f>
              <c:numCache>
                <c:formatCode>0.0</c:formatCode>
                <c:ptCount val="11"/>
                <c:pt idx="0">
                  <c:v>10.190962967608415</c:v>
                </c:pt>
                <c:pt idx="1">
                  <c:v>7.7203980637241658</c:v>
                </c:pt>
                <c:pt idx="2">
                  <c:v>6.8507227512502569</c:v>
                </c:pt>
                <c:pt idx="3">
                  <c:v>6.005555138503115</c:v>
                </c:pt>
                <c:pt idx="4">
                  <c:v>8.1368168772376261</c:v>
                </c:pt>
                <c:pt idx="5">
                  <c:v>4.372221817386869</c:v>
                </c:pt>
                <c:pt idx="6">
                  <c:v>7.1704634270512901</c:v>
                </c:pt>
                <c:pt idx="7">
                  <c:v>6.341198768398284</c:v>
                </c:pt>
                <c:pt idx="8">
                  <c:v>12.419274714356682</c:v>
                </c:pt>
                <c:pt idx="9">
                  <c:v>11.440261645513399</c:v>
                </c:pt>
                <c:pt idx="10">
                  <c:v>15.804446317564008</c:v>
                </c:pt>
              </c:numCache>
            </c:numRef>
          </c:val>
          <c:smooth val="0"/>
        </c:ser>
        <c:ser>
          <c:idx val="1"/>
          <c:order val="1"/>
          <c:tx>
            <c:v>Hombres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Hoja1!$K$71:$K$81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Hoja1!$O$71:$O$81</c:f>
              <c:numCache>
                <c:formatCode>0.0</c:formatCode>
                <c:ptCount val="11"/>
                <c:pt idx="0">
                  <c:v>42.762641160351173</c:v>
                </c:pt>
                <c:pt idx="1">
                  <c:v>43.704795530113465</c:v>
                </c:pt>
                <c:pt idx="2">
                  <c:v>42.083645453703781</c:v>
                </c:pt>
                <c:pt idx="3">
                  <c:v>42.214349567923719</c:v>
                </c:pt>
                <c:pt idx="4">
                  <c:v>42.348725466243181</c:v>
                </c:pt>
                <c:pt idx="5">
                  <c:v>54.519069648111476</c:v>
                </c:pt>
                <c:pt idx="6">
                  <c:v>96.217546294835799</c:v>
                </c:pt>
                <c:pt idx="7">
                  <c:v>99.91557521164286</c:v>
                </c:pt>
                <c:pt idx="8">
                  <c:v>128.97547948531198</c:v>
                </c:pt>
                <c:pt idx="9">
                  <c:v>107.99136069114472</c:v>
                </c:pt>
                <c:pt idx="10">
                  <c:v>78.906600645731075</c:v>
                </c:pt>
              </c:numCache>
            </c:numRef>
          </c:val>
          <c:smooth val="0"/>
        </c:ser>
        <c:ser>
          <c:idx val="2"/>
          <c:order val="2"/>
          <c:tx>
            <c:v>General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Hoja1!$Q$71:$Q$81</c:f>
              <c:numCache>
                <c:formatCode>0.0</c:formatCode>
                <c:ptCount val="11"/>
                <c:pt idx="0">
                  <c:v>25.603964484823454</c:v>
                </c:pt>
                <c:pt idx="1">
                  <c:v>24.774692448592511</c:v>
                </c:pt>
                <c:pt idx="2">
                  <c:v>23.582643174623477</c:v>
                </c:pt>
                <c:pt idx="3">
                  <c:v>23.226334726913418</c:v>
                </c:pt>
                <c:pt idx="4">
                  <c:v>24.420687035328594</c:v>
                </c:pt>
                <c:pt idx="5">
                  <c:v>28.248911080826243</c:v>
                </c:pt>
                <c:pt idx="6">
                  <c:v>49.576161377916826</c:v>
                </c:pt>
                <c:pt idx="7">
                  <c:v>50.915369800544568</c:v>
                </c:pt>
                <c:pt idx="8">
                  <c:v>67.932818778365572</c:v>
                </c:pt>
                <c:pt idx="9">
                  <c:v>57.436027541103762</c:v>
                </c:pt>
                <c:pt idx="10">
                  <c:v>45.863017855541841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29060784"/>
        <c:axId val="-1329068400"/>
      </c:lineChart>
      <c:catAx>
        <c:axId val="-1329060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Año</a:t>
                </a:r>
              </a:p>
            </c:rich>
          </c:tx>
          <c:layout>
            <c:manualLayout>
              <c:xMode val="edge"/>
              <c:yMode val="edge"/>
              <c:x val="0.48982667217307613"/>
              <c:y val="0.83816156057439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68400"/>
        <c:crosses val="autoZero"/>
        <c:auto val="1"/>
        <c:lblAlgn val="ctr"/>
        <c:lblOffset val="100"/>
        <c:noMultiLvlLbl val="0"/>
      </c:catAx>
      <c:valAx>
        <c:axId val="-1329068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Tasa por 100.000 habitantes</a:t>
                </a:r>
              </a:p>
            </c:rich>
          </c:tx>
          <c:layout>
            <c:manualLayout>
              <c:xMode val="edge"/>
              <c:yMode val="edge"/>
              <c:x val="3.1703979680640065E-2"/>
              <c:y val="9.855520738403443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6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74606649166682"/>
          <c:y val="0.90217444703585892"/>
          <c:w val="0.5265078670166663"/>
          <c:h val="8.3960737462622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6203962136626"/>
          <c:y val="6.5377530104012982E-2"/>
          <c:w val="0.81967146925027412"/>
          <c:h val="0.7617454386897847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Hoja1!$J$5</c:f>
              <c:strCache>
                <c:ptCount val="1"/>
                <c:pt idx="0">
                  <c:v>Mujeres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Hoja1!$I$6:$I$22</c:f>
              <c:strCache>
                <c:ptCount val="17"/>
                <c:pt idx="0">
                  <c:v>Total</c:v>
                </c:pt>
                <c:pt idx="1">
                  <c:v>0-4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</c:strCache>
            </c:strRef>
          </c:cat>
          <c:val>
            <c:numRef>
              <c:f>Hoja1!$J$6:$J$22</c:f>
              <c:numCache>
                <c:formatCode>0;[Red]0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-5</c:v>
                </c:pt>
                <c:pt idx="6">
                  <c:v>-6</c:v>
                </c:pt>
                <c:pt idx="7">
                  <c:v>-3</c:v>
                </c:pt>
                <c:pt idx="8">
                  <c:v>-1</c:v>
                </c:pt>
                <c:pt idx="9">
                  <c:v>0</c:v>
                </c:pt>
                <c:pt idx="10">
                  <c:v>-1</c:v>
                </c:pt>
                <c:pt idx="11">
                  <c:v>0</c:v>
                </c:pt>
                <c:pt idx="12">
                  <c:v>-1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Hoja1!$K$5</c:f>
              <c:strCache>
                <c:ptCount val="1"/>
                <c:pt idx="0">
                  <c:v>Hombres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Hoja1!$I$6:$I$22</c:f>
              <c:strCache>
                <c:ptCount val="17"/>
                <c:pt idx="0">
                  <c:v>Total</c:v>
                </c:pt>
                <c:pt idx="1">
                  <c:v>0-4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</c:strCache>
            </c:strRef>
          </c:cat>
          <c:val>
            <c:numRef>
              <c:f>Hoja1!$K$6:$K$22</c:f>
              <c:numCache>
                <c:formatCode>0_ ;[Red]\-0\ 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27</c:v>
                </c:pt>
                <c:pt idx="6">
                  <c:v>41</c:v>
                </c:pt>
                <c:pt idx="7">
                  <c:v>17</c:v>
                </c:pt>
                <c:pt idx="8">
                  <c:v>18</c:v>
                </c:pt>
                <c:pt idx="9">
                  <c:v>10</c:v>
                </c:pt>
                <c:pt idx="10">
                  <c:v>6</c:v>
                </c:pt>
                <c:pt idx="11">
                  <c:v>9</c:v>
                </c:pt>
                <c:pt idx="12">
                  <c:v>10</c:v>
                </c:pt>
                <c:pt idx="13">
                  <c:v>3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1329067312"/>
        <c:axId val="-132907438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Hoja1!$L$3:$L$5</c15:sqref>
                        </c15:formulaRef>
                      </c:ext>
                    </c:extLst>
                    <c:strCache>
                      <c:ptCount val="3"/>
                      <c:pt idx="0">
                        <c:v>Año</c:v>
                      </c:pt>
                      <c:pt idx="1">
                        <c:v>2020</c:v>
                      </c:pt>
                      <c:pt idx="2">
                        <c:v>Mujeres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Hoja1!$I$6:$I$22</c15:sqref>
                        </c15:formulaRef>
                      </c:ext>
                    </c:extLst>
                    <c:strCache>
                      <c:ptCount val="17"/>
                      <c:pt idx="0">
                        <c:v>Total</c:v>
                      </c:pt>
                      <c:pt idx="1">
                        <c:v>0-4</c:v>
                      </c:pt>
                      <c:pt idx="2">
                        <c:v>5-9</c:v>
                      </c:pt>
                      <c:pt idx="3">
                        <c:v>10-14</c:v>
                      </c:pt>
                      <c:pt idx="4">
                        <c:v>15-19</c:v>
                      </c:pt>
                      <c:pt idx="5">
                        <c:v>20-24</c:v>
                      </c:pt>
                      <c:pt idx="6">
                        <c:v>25-29</c:v>
                      </c:pt>
                      <c:pt idx="7">
                        <c:v>30-34</c:v>
                      </c:pt>
                      <c:pt idx="8">
                        <c:v>35-39</c:v>
                      </c:pt>
                      <c:pt idx="9">
                        <c:v>40-44</c:v>
                      </c:pt>
                      <c:pt idx="10">
                        <c:v>45-49</c:v>
                      </c:pt>
                      <c:pt idx="11">
                        <c:v>50-54</c:v>
                      </c:pt>
                      <c:pt idx="12">
                        <c:v>55-59</c:v>
                      </c:pt>
                      <c:pt idx="13">
                        <c:v>60-64</c:v>
                      </c:pt>
                      <c:pt idx="14">
                        <c:v>65-69</c:v>
                      </c:pt>
                      <c:pt idx="15">
                        <c:v>70-74</c:v>
                      </c:pt>
                      <c:pt idx="16">
                        <c:v>75-79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Hoja1!$L$6:$L$22</c15:sqref>
                        </c15:formulaRef>
                      </c:ext>
                    </c:extLst>
                    <c:numCache>
                      <c:formatCode>0;[Red]0</c:formatCode>
                      <c:ptCount val="1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-3</c:v>
                      </c:pt>
                      <c:pt idx="6">
                        <c:v>-10</c:v>
                      </c:pt>
                      <c:pt idx="7">
                        <c:v>-3</c:v>
                      </c:pt>
                      <c:pt idx="8">
                        <c:v>-5</c:v>
                      </c:pt>
                      <c:pt idx="9">
                        <c:v>0</c:v>
                      </c:pt>
                      <c:pt idx="10">
                        <c:v>-2</c:v>
                      </c:pt>
                      <c:pt idx="11">
                        <c:v>0</c:v>
                      </c:pt>
                      <c:pt idx="12">
                        <c:v>-1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Hoja1!$M$3:$M$5</c15:sqref>
                        </c15:formulaRef>
                      </c:ext>
                    </c:extLst>
                    <c:strCache>
                      <c:ptCount val="3"/>
                      <c:pt idx="0">
                        <c:v>Año</c:v>
                      </c:pt>
                      <c:pt idx="1">
                        <c:v>2020</c:v>
                      </c:pt>
                      <c:pt idx="2">
                        <c:v>Hombres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Hoja1!$I$6:$I$22</c15:sqref>
                        </c15:formulaRef>
                      </c:ext>
                    </c:extLst>
                    <c:strCache>
                      <c:ptCount val="17"/>
                      <c:pt idx="0">
                        <c:v>Total</c:v>
                      </c:pt>
                      <c:pt idx="1">
                        <c:v>0-4</c:v>
                      </c:pt>
                      <c:pt idx="2">
                        <c:v>5-9</c:v>
                      </c:pt>
                      <c:pt idx="3">
                        <c:v>10-14</c:v>
                      </c:pt>
                      <c:pt idx="4">
                        <c:v>15-19</c:v>
                      </c:pt>
                      <c:pt idx="5">
                        <c:v>20-24</c:v>
                      </c:pt>
                      <c:pt idx="6">
                        <c:v>25-29</c:v>
                      </c:pt>
                      <c:pt idx="7">
                        <c:v>30-34</c:v>
                      </c:pt>
                      <c:pt idx="8">
                        <c:v>35-39</c:v>
                      </c:pt>
                      <c:pt idx="9">
                        <c:v>40-44</c:v>
                      </c:pt>
                      <c:pt idx="10">
                        <c:v>45-49</c:v>
                      </c:pt>
                      <c:pt idx="11">
                        <c:v>50-54</c:v>
                      </c:pt>
                      <c:pt idx="12">
                        <c:v>55-59</c:v>
                      </c:pt>
                      <c:pt idx="13">
                        <c:v>60-64</c:v>
                      </c:pt>
                      <c:pt idx="14">
                        <c:v>65-69</c:v>
                      </c:pt>
                      <c:pt idx="15">
                        <c:v>70-74</c:v>
                      </c:pt>
                      <c:pt idx="16">
                        <c:v>75-79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Hoja1!$M$6:$M$22</c15:sqref>
                        </c15:formulaRef>
                      </c:ext>
                    </c:extLst>
                    <c:numCache>
                      <c:formatCode>0_ ;[Red]\-0\ </c:formatCode>
                      <c:ptCount val="1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7</c:v>
                      </c:pt>
                      <c:pt idx="5">
                        <c:v>22</c:v>
                      </c:pt>
                      <c:pt idx="6">
                        <c:v>26</c:v>
                      </c:pt>
                      <c:pt idx="7">
                        <c:v>22</c:v>
                      </c:pt>
                      <c:pt idx="8">
                        <c:v>11</c:v>
                      </c:pt>
                      <c:pt idx="9">
                        <c:v>4</c:v>
                      </c:pt>
                      <c:pt idx="10">
                        <c:v>3</c:v>
                      </c:pt>
                      <c:pt idx="11">
                        <c:v>2</c:v>
                      </c:pt>
                      <c:pt idx="12">
                        <c:v>7</c:v>
                      </c:pt>
                      <c:pt idx="13">
                        <c:v>3</c:v>
                      </c:pt>
                      <c:pt idx="14">
                        <c:v>1</c:v>
                      </c:pt>
                      <c:pt idx="15">
                        <c:v>1</c:v>
                      </c:pt>
                      <c:pt idx="16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3290673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Grupo de edad</a:t>
                </a:r>
              </a:p>
            </c:rich>
          </c:tx>
          <c:layout>
            <c:manualLayout>
              <c:xMode val="edge"/>
              <c:yMode val="edge"/>
              <c:x val="0"/>
              <c:y val="0.32508065995240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74384"/>
        <c:crosses val="autoZero"/>
        <c:auto val="1"/>
        <c:lblAlgn val="ctr"/>
        <c:lblOffset val="100"/>
        <c:noMultiLvlLbl val="0"/>
      </c:catAx>
      <c:valAx>
        <c:axId val="-1329074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Número de casos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;[Red]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67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18204622843417"/>
          <c:y val="0.94092327971676482"/>
          <c:w val="0.28765919733651663"/>
          <c:h val="5.90767202832351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94226908471783"/>
          <c:y val="4.3014089962568197E-2"/>
          <c:w val="0.77951314991269138"/>
          <c:h val="0.7565910548551269"/>
        </c:manualLayout>
      </c:layout>
      <c:barChart>
        <c:barDir val="bar"/>
        <c:grouping val="stacked"/>
        <c:varyColors val="0"/>
        <c:ser>
          <c:idx val="2"/>
          <c:order val="2"/>
          <c:tx>
            <c:strRef>
              <c:f>Hoja1!$L$5</c:f>
              <c:strCache>
                <c:ptCount val="1"/>
                <c:pt idx="0">
                  <c:v>Mujeres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Hoja1!$I$6:$I$22</c:f>
              <c:strCache>
                <c:ptCount val="17"/>
                <c:pt idx="0">
                  <c:v>Total</c:v>
                </c:pt>
                <c:pt idx="1">
                  <c:v>0-4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</c:strCache>
              <c:extLst xmlns:c15="http://schemas.microsoft.com/office/drawing/2012/chart"/>
            </c:strRef>
          </c:cat>
          <c:val>
            <c:numRef>
              <c:f>Hoja1!$L$6:$L$22</c:f>
              <c:numCache>
                <c:formatCode>0;[Red]0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-3</c:v>
                </c:pt>
                <c:pt idx="6">
                  <c:v>-10</c:v>
                </c:pt>
                <c:pt idx="7">
                  <c:v>-3</c:v>
                </c:pt>
                <c:pt idx="8">
                  <c:v>-5</c:v>
                </c:pt>
                <c:pt idx="9">
                  <c:v>0</c:v>
                </c:pt>
                <c:pt idx="10">
                  <c:v>-2</c:v>
                </c:pt>
                <c:pt idx="11">
                  <c:v>0</c:v>
                </c:pt>
                <c:pt idx="12">
                  <c:v>-1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  <c:extLst xmlns:c15="http://schemas.microsoft.com/office/drawing/2012/chart"/>
            </c:numRef>
          </c:val>
        </c:ser>
        <c:ser>
          <c:idx val="3"/>
          <c:order val="3"/>
          <c:tx>
            <c:strRef>
              <c:f>Hoja1!$M$5</c:f>
              <c:strCache>
                <c:ptCount val="1"/>
                <c:pt idx="0">
                  <c:v>Hombres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Hoja1!$I$6:$I$22</c:f>
              <c:strCache>
                <c:ptCount val="17"/>
                <c:pt idx="0">
                  <c:v>Total</c:v>
                </c:pt>
                <c:pt idx="1">
                  <c:v>0-4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</c:strCache>
              <c:extLst xmlns:c15="http://schemas.microsoft.com/office/drawing/2012/chart"/>
            </c:strRef>
          </c:cat>
          <c:val>
            <c:numRef>
              <c:f>Hoja1!$M$6:$M$22</c:f>
              <c:numCache>
                <c:formatCode>0_ ;[Red]\-0\ 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</c:v>
                </c:pt>
                <c:pt idx="5">
                  <c:v>22</c:v>
                </c:pt>
                <c:pt idx="6">
                  <c:v>26</c:v>
                </c:pt>
                <c:pt idx="7">
                  <c:v>22</c:v>
                </c:pt>
                <c:pt idx="8">
                  <c:v>11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7</c:v>
                </c:pt>
                <c:pt idx="13">
                  <c:v>3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</c:numCache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1329073840"/>
        <c:axId val="-13290667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Hoja1!$J$3:$J$5</c15:sqref>
                        </c15:formulaRef>
                      </c:ext>
                    </c:extLst>
                    <c:strCache>
                      <c:ptCount val="3"/>
                      <c:pt idx="0">
                        <c:v>Año</c:v>
                      </c:pt>
                      <c:pt idx="1">
                        <c:v>2019</c:v>
                      </c:pt>
                      <c:pt idx="2">
                        <c:v>Mujeres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Hoja1!$I$6:$I$22</c15:sqref>
                        </c15:formulaRef>
                      </c:ext>
                    </c:extLst>
                    <c:strCache>
                      <c:ptCount val="17"/>
                      <c:pt idx="0">
                        <c:v>Total</c:v>
                      </c:pt>
                      <c:pt idx="1">
                        <c:v>0-4</c:v>
                      </c:pt>
                      <c:pt idx="2">
                        <c:v>5-9</c:v>
                      </c:pt>
                      <c:pt idx="3">
                        <c:v>10-14</c:v>
                      </c:pt>
                      <c:pt idx="4">
                        <c:v>15-19</c:v>
                      </c:pt>
                      <c:pt idx="5">
                        <c:v>20-24</c:v>
                      </c:pt>
                      <c:pt idx="6">
                        <c:v>25-29</c:v>
                      </c:pt>
                      <c:pt idx="7">
                        <c:v>30-34</c:v>
                      </c:pt>
                      <c:pt idx="8">
                        <c:v>35-39</c:v>
                      </c:pt>
                      <c:pt idx="9">
                        <c:v>40-44</c:v>
                      </c:pt>
                      <c:pt idx="10">
                        <c:v>45-49</c:v>
                      </c:pt>
                      <c:pt idx="11">
                        <c:v>50-54</c:v>
                      </c:pt>
                      <c:pt idx="12">
                        <c:v>55-59</c:v>
                      </c:pt>
                      <c:pt idx="13">
                        <c:v>60-64</c:v>
                      </c:pt>
                      <c:pt idx="14">
                        <c:v>65-69</c:v>
                      </c:pt>
                      <c:pt idx="15">
                        <c:v>70-74</c:v>
                      </c:pt>
                      <c:pt idx="16">
                        <c:v>75-79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Hoja1!$J$6:$J$22</c15:sqref>
                        </c15:formulaRef>
                      </c:ext>
                    </c:extLst>
                    <c:numCache>
                      <c:formatCode>0;[Red]0</c:formatCode>
                      <c:ptCount val="1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-5</c:v>
                      </c:pt>
                      <c:pt idx="6">
                        <c:v>-6</c:v>
                      </c:pt>
                      <c:pt idx="7">
                        <c:v>-3</c:v>
                      </c:pt>
                      <c:pt idx="8">
                        <c:v>-1</c:v>
                      </c:pt>
                      <c:pt idx="9">
                        <c:v>0</c:v>
                      </c:pt>
                      <c:pt idx="10">
                        <c:v>-1</c:v>
                      </c:pt>
                      <c:pt idx="11">
                        <c:v>0</c:v>
                      </c:pt>
                      <c:pt idx="12">
                        <c:v>-1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Hoja1!$K$3:$K$5</c15:sqref>
                        </c15:formulaRef>
                      </c:ext>
                    </c:extLst>
                    <c:strCache>
                      <c:ptCount val="3"/>
                      <c:pt idx="0">
                        <c:v>Año</c:v>
                      </c:pt>
                      <c:pt idx="1">
                        <c:v>2019</c:v>
                      </c:pt>
                      <c:pt idx="2">
                        <c:v>Hombres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Hoja1!$I$6:$I$22</c15:sqref>
                        </c15:formulaRef>
                      </c:ext>
                    </c:extLst>
                    <c:strCache>
                      <c:ptCount val="17"/>
                      <c:pt idx="0">
                        <c:v>Total</c:v>
                      </c:pt>
                      <c:pt idx="1">
                        <c:v>0-4</c:v>
                      </c:pt>
                      <c:pt idx="2">
                        <c:v>5-9</c:v>
                      </c:pt>
                      <c:pt idx="3">
                        <c:v>10-14</c:v>
                      </c:pt>
                      <c:pt idx="4">
                        <c:v>15-19</c:v>
                      </c:pt>
                      <c:pt idx="5">
                        <c:v>20-24</c:v>
                      </c:pt>
                      <c:pt idx="6">
                        <c:v>25-29</c:v>
                      </c:pt>
                      <c:pt idx="7">
                        <c:v>30-34</c:v>
                      </c:pt>
                      <c:pt idx="8">
                        <c:v>35-39</c:v>
                      </c:pt>
                      <c:pt idx="9">
                        <c:v>40-44</c:v>
                      </c:pt>
                      <c:pt idx="10">
                        <c:v>45-49</c:v>
                      </c:pt>
                      <c:pt idx="11">
                        <c:v>50-54</c:v>
                      </c:pt>
                      <c:pt idx="12">
                        <c:v>55-59</c:v>
                      </c:pt>
                      <c:pt idx="13">
                        <c:v>60-64</c:v>
                      </c:pt>
                      <c:pt idx="14">
                        <c:v>65-69</c:v>
                      </c:pt>
                      <c:pt idx="15">
                        <c:v>70-74</c:v>
                      </c:pt>
                      <c:pt idx="16">
                        <c:v>75-79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Hoja1!$K$6:$K$22</c15:sqref>
                        </c15:formulaRef>
                      </c:ext>
                    </c:extLst>
                    <c:numCache>
                      <c:formatCode>0_ ;[Red]\-0\ </c:formatCode>
                      <c:ptCount val="1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</c:v>
                      </c:pt>
                      <c:pt idx="5">
                        <c:v>27</c:v>
                      </c:pt>
                      <c:pt idx="6">
                        <c:v>41</c:v>
                      </c:pt>
                      <c:pt idx="7">
                        <c:v>17</c:v>
                      </c:pt>
                      <c:pt idx="8">
                        <c:v>18</c:v>
                      </c:pt>
                      <c:pt idx="9">
                        <c:v>10</c:v>
                      </c:pt>
                      <c:pt idx="10">
                        <c:v>6</c:v>
                      </c:pt>
                      <c:pt idx="11">
                        <c:v>9</c:v>
                      </c:pt>
                      <c:pt idx="12">
                        <c:v>10</c:v>
                      </c:pt>
                      <c:pt idx="13">
                        <c:v>3</c:v>
                      </c:pt>
                      <c:pt idx="14">
                        <c:v>1</c:v>
                      </c:pt>
                      <c:pt idx="15">
                        <c:v>0</c:v>
                      </c:pt>
                      <c:pt idx="16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3290738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Grupo de edad</a:t>
                </a:r>
              </a:p>
            </c:rich>
          </c:tx>
          <c:layout>
            <c:manualLayout>
              <c:xMode val="edge"/>
              <c:yMode val="edge"/>
              <c:x val="6.6334991708126038E-3"/>
              <c:y val="0.328138251723494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66768"/>
        <c:crosses val="autoZero"/>
        <c:auto val="1"/>
        <c:lblAlgn val="ctr"/>
        <c:lblOffset val="100"/>
        <c:noMultiLvlLbl val="0"/>
      </c:catAx>
      <c:valAx>
        <c:axId val="-1329066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Número de casos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0;[Red]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329073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13850472669544"/>
          <c:y val="0.91956012780651353"/>
          <c:w val="0.43056956700975646"/>
          <c:h val="4.0946589685228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Hoja1!$A$63</c:f>
              <c:strCache>
                <c:ptCount val="1"/>
                <c:pt idx="0">
                  <c:v>Mujeres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Hoja1!$B$62:$O$62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Hoja1!$B$63:$O$63</c:f>
              <c:numCache>
                <c:formatCode>[$-1240A]#,##0.00;\-#,##0.00</c:formatCode>
                <c:ptCount val="14"/>
                <c:pt idx="0">
                  <c:v>1.1025</c:v>
                </c:pt>
                <c:pt idx="1">
                  <c:v>1.7141999999999999</c:v>
                </c:pt>
                <c:pt idx="2">
                  <c:v>0.72389999999999999</c:v>
                </c:pt>
                <c:pt idx="3">
                  <c:v>1.5691999999999999</c:v>
                </c:pt>
                <c:pt idx="4">
                  <c:v>2.0497999999999998</c:v>
                </c:pt>
                <c:pt idx="5">
                  <c:v>0.67810000000000004</c:v>
                </c:pt>
                <c:pt idx="6">
                  <c:v>1.3004</c:v>
                </c:pt>
                <c:pt idx="7" formatCode="General">
                  <c:v>0</c:v>
                </c:pt>
                <c:pt idx="8">
                  <c:v>2.2372000000000001</c:v>
                </c:pt>
                <c:pt idx="9">
                  <c:v>1.4888999999999999</c:v>
                </c:pt>
                <c:pt idx="10">
                  <c:v>1.3579000000000001</c:v>
                </c:pt>
                <c:pt idx="11">
                  <c:v>0.81540000000000001</c:v>
                </c:pt>
                <c:pt idx="12">
                  <c:v>0.61870000000000003</c:v>
                </c:pt>
                <c:pt idx="13">
                  <c:v>0.70140000000000002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Hoja1!$A$64</c:f>
              <c:strCache>
                <c:ptCount val="1"/>
                <c:pt idx="0">
                  <c:v>Hombres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Hoja1!$B$62:$O$62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Hoja1!$B$64:$O$64</c:f>
              <c:numCache>
                <c:formatCode>[$-1240A]#,##0.00;\-#,##0.00</c:formatCode>
                <c:ptCount val="14"/>
                <c:pt idx="0">
                  <c:v>3.3342999999999998</c:v>
                </c:pt>
                <c:pt idx="1">
                  <c:v>9.3588000000000005</c:v>
                </c:pt>
                <c:pt idx="2">
                  <c:v>10.2281</c:v>
                </c:pt>
                <c:pt idx="3">
                  <c:v>6.8087999999999997</c:v>
                </c:pt>
                <c:pt idx="4">
                  <c:v>8.0884999999999998</c:v>
                </c:pt>
                <c:pt idx="5">
                  <c:v>6.6098999999999997</c:v>
                </c:pt>
                <c:pt idx="6">
                  <c:v>10.4956</c:v>
                </c:pt>
                <c:pt idx="7">
                  <c:v>8.6752000000000002</c:v>
                </c:pt>
                <c:pt idx="8">
                  <c:v>4.4284999999999997</c:v>
                </c:pt>
                <c:pt idx="9">
                  <c:v>6.0617000000000001</c:v>
                </c:pt>
                <c:pt idx="10">
                  <c:v>6.8906999999999998</c:v>
                </c:pt>
                <c:pt idx="11">
                  <c:v>9.1095000000000006</c:v>
                </c:pt>
                <c:pt idx="12">
                  <c:v>10.7666</c:v>
                </c:pt>
                <c:pt idx="13">
                  <c:v>6.5544000000000002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05332144"/>
        <c:axId val="-1405334864"/>
      </c:lineChart>
      <c:catAx>
        <c:axId val="-1405332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Año</a:t>
                </a:r>
              </a:p>
            </c:rich>
          </c:tx>
          <c:layout>
            <c:manualLayout>
              <c:xMode val="edge"/>
              <c:yMode val="edge"/>
              <c:x val="0.46414480241251893"/>
              <c:y val="0.821674778447058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405334864"/>
        <c:crosses val="autoZero"/>
        <c:auto val="1"/>
        <c:lblAlgn val="ctr"/>
        <c:lblOffset val="100"/>
        <c:noMultiLvlLbl val="0"/>
      </c:catAx>
      <c:valAx>
        <c:axId val="-1405334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b="1" dirty="0"/>
                  <a:t>Tasa por cada 100.000 habitantes</a:t>
                </a:r>
              </a:p>
            </c:rich>
          </c:tx>
          <c:layout>
            <c:manualLayout>
              <c:xMode val="edge"/>
              <c:yMode val="edge"/>
              <c:x val="8.1400081400081394E-3"/>
              <c:y val="3.592040039272970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[$-1240A]#,##0.00;\-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40533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643589423116982"/>
          <c:y val="0.90640194986446609"/>
          <c:w val="0.27177615618560502"/>
          <c:h val="7.1344924038574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2642169728784"/>
          <c:y val="7.8703703703703706E-2"/>
          <c:w val="0.42591601049868766"/>
          <c:h val="0.709860017497812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Hoja1!$K$117:$K$122</c:f>
              <c:strCache>
                <c:ptCount val="3"/>
                <c:pt idx="0">
                  <c:v>Contributivo</c:v>
                </c:pt>
                <c:pt idx="1">
                  <c:v>No Asegurado</c:v>
                </c:pt>
                <c:pt idx="2">
                  <c:v>Subsidiado</c:v>
                </c:pt>
              </c:strCache>
              <c:extLst/>
            </c:strRef>
          </c:cat>
          <c:val>
            <c:numRef>
              <c:f>Hoja1!$O$117:$O$122</c:f>
              <c:numCache>
                <c:formatCode>General</c:formatCode>
                <c:ptCount val="3"/>
                <c:pt idx="0">
                  <c:v>123</c:v>
                </c:pt>
                <c:pt idx="1">
                  <c:v>8</c:v>
                </c:pt>
                <c:pt idx="2">
                  <c:v>32</c:v>
                </c:pt>
              </c:numCache>
              <c:extLst/>
            </c:numRef>
          </c:val>
          <c:extLst/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86"/>
        <c:holeSize val="49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2642169728784"/>
          <c:y val="7.8703703703703706E-2"/>
          <c:w val="0.42591601049868766"/>
          <c:h val="0.709860017497812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Hoja1!$K$117:$K$122</c:f>
              <c:strCache>
                <c:ptCount val="5"/>
                <c:pt idx="0">
                  <c:v>Contributivo</c:v>
                </c:pt>
                <c:pt idx="1">
                  <c:v>Especial</c:v>
                </c:pt>
                <c:pt idx="2">
                  <c:v>No Asegurado</c:v>
                </c:pt>
                <c:pt idx="3">
                  <c:v>Excepcion</c:v>
                </c:pt>
                <c:pt idx="4">
                  <c:v>Subsidiado</c:v>
                </c:pt>
              </c:strCache>
              <c:extLst/>
            </c:strRef>
          </c:cat>
          <c:val>
            <c:numRef>
              <c:f>Hoja1!$P$117:$P$122</c:f>
              <c:numCache>
                <c:formatCode>General</c:formatCode>
                <c:ptCount val="5"/>
                <c:pt idx="0">
                  <c:v>75</c:v>
                </c:pt>
                <c:pt idx="1">
                  <c:v>2</c:v>
                </c:pt>
                <c:pt idx="2">
                  <c:v>27</c:v>
                </c:pt>
                <c:pt idx="3">
                  <c:v>4</c:v>
                </c:pt>
                <c:pt idx="4">
                  <c:v>25</c:v>
                </c:pt>
              </c:numCache>
              <c:extLst/>
            </c:numRef>
          </c:val>
          <c:extLst/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86"/>
        <c:holeSize val="49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C05B4-FA96-443A-A145-0A6685DE6879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2F03D1D-E555-48E7-ABF2-E8F01D0BC149}">
      <dgm:prSet phldrT="[Texto]"/>
      <dgm:spPr/>
      <dgm:t>
        <a:bodyPr/>
        <a:lstStyle/>
        <a:p>
          <a:r>
            <a:rPr lang="es-CO" b="1" i="0" u="none" dirty="0" smtClean="0">
              <a:latin typeface="Arial" panose="020B0604020202020204" pitchFamily="34" charset="0"/>
              <a:cs typeface="Arial" panose="020B0604020202020204" pitchFamily="34" charset="0"/>
            </a:rPr>
            <a:t>154.278</a:t>
          </a:r>
        </a:p>
        <a:p>
          <a:r>
            <a:rPr lang="es-CO" b="1" i="0" u="none" dirty="0" smtClean="0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4B3B4-6A8E-47C7-AF83-D2717BFEF219}" type="parTrans" cxnId="{4E907477-96EB-4D88-AA47-C3F389E6BC57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C76042-849A-42BF-B587-97F3422C7B6F}" type="sibTrans" cxnId="{4E907477-96EB-4D88-AA47-C3F389E6BC5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C1F97-DEDD-4072-8E02-B2729B97F147}">
      <dgm:prSet phldrT="[Texto]"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294.551</a:t>
          </a:r>
        </a:p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Habitantes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7EBF90-DB76-47D2-92A1-CCE5F83EEE2D}" type="parTrans" cxnId="{5D7A457D-C1AC-4CE6-A6DA-D091752DD877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D2707-9B73-48DF-A9E8-304039D8002E}" type="sibTrans" cxnId="{5D7A457D-C1AC-4CE6-A6DA-D091752DD87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87068F-C385-4C76-8EEA-B37E26AC2071}">
      <dgm:prSet phldrT="[Texto]"/>
      <dgm:spPr/>
      <dgm:t>
        <a:bodyPr/>
        <a:lstStyle/>
        <a:p>
          <a:r>
            <a:rPr lang="es-CO" b="1" i="0" u="none" dirty="0" smtClean="0">
              <a:latin typeface="Arial" panose="020B0604020202020204" pitchFamily="34" charset="0"/>
              <a:cs typeface="Arial" panose="020B0604020202020204" pitchFamily="34" charset="0"/>
            </a:rPr>
            <a:t>140.273</a:t>
          </a:r>
        </a:p>
        <a:p>
          <a:r>
            <a:rPr lang="es-CO" b="1" i="0" u="none" dirty="0" smtClean="0">
              <a:latin typeface="Arial" panose="020B0604020202020204" pitchFamily="34" charset="0"/>
              <a:cs typeface="Arial" panose="020B0604020202020204" pitchFamily="34" charset="0"/>
            </a:rPr>
            <a:t>Hombres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248567-41EE-4214-9477-520BF62FB8DC}" type="parTrans" cxnId="{2CCE7872-EF90-4C0B-BBC6-EC446848434C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F2860-4AB1-481A-B3A3-96D7D281884C}" type="sibTrans" cxnId="{2CCE7872-EF90-4C0B-BBC6-EC446848434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3754F6-B1B7-4B81-979C-00B8FFE4F24B}">
      <dgm:prSet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270.366 Cabecera Municipal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3C397C-62A0-4629-8D82-9A88ABFD52D2}" type="parTrans" cxnId="{BD38DB53-21FB-4CC0-B4C3-FAFE5BE82BBA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BF1BE0-3AF4-4B8A-94E8-C320851159EF}" type="sibTrans" cxnId="{BD38DB53-21FB-4CC0-B4C3-FAFE5BE82BBA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F1A3E-14F8-478B-9F2E-F2AAA26FC1D7}">
      <dgm:prSet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64 barrios</a:t>
          </a:r>
        </a:p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8 Veredas</a:t>
          </a:r>
        </a:p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6 Comunas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24654-91AF-4912-A906-0EFFB3F8482E}" type="parTrans" cxnId="{6E8341D5-A69C-4D55-8B6F-AF0A1BFD8343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0D7073-6E8A-4095-A194-333DBE5E70CE}" type="sibTrans" cxnId="{6E8341D5-A69C-4D55-8B6F-AF0A1BFD8343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A94459-FFFC-4C26-8887-9DCBA8B0D3C8}">
      <dgm:prSet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Grado de urbanización</a:t>
          </a:r>
        </a:p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91,6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5C4F6-0D28-4A0A-B8A6-B026B16E7D20}" type="parTrans" cxnId="{F5125FE4-3B83-4402-B134-8B625179934D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787E4B-72D5-49F0-8254-66DE22A691D4}" type="sibTrans" cxnId="{F5125FE4-3B83-4402-B134-8B625179934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FC8261-A52A-439A-B390-B5FBB76BC4FB}">
      <dgm:prSet/>
      <dgm:spPr/>
      <dgm:t>
        <a:bodyPr/>
        <a:lstStyle/>
        <a:p>
          <a:r>
            <a:rPr lang="es-CO" b="1" dirty="0" smtClean="0">
              <a:latin typeface="Arial" panose="020B0604020202020204" pitchFamily="34" charset="0"/>
              <a:cs typeface="Arial" panose="020B0604020202020204" pitchFamily="34" charset="0"/>
            </a:rPr>
            <a:t>24185</a:t>
          </a:r>
        </a:p>
        <a:p>
          <a:r>
            <a:rPr lang="es-ES" b="1" dirty="0" smtClean="0">
              <a:latin typeface="Arial" panose="020B0604020202020204" pitchFamily="34" charset="0"/>
              <a:cs typeface="Arial" panose="020B0604020202020204" pitchFamily="34" charset="0"/>
            </a:rPr>
            <a:t>Centros Poblados y Rural Disperso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FEF19-2C2B-49E0-B100-DCE632C9A534}" type="parTrans" cxnId="{19BAAFA7-247A-4325-A787-0E72E0B00DC3}">
      <dgm:prSet/>
      <dgm:spPr/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C8248-6185-485D-AD15-737B44BAAD46}" type="sibTrans" cxnId="{19BAAFA7-247A-4325-A787-0E72E0B00DC3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CO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A5C87-F8C9-44CA-87F6-0F7A4BED5C48}" type="pres">
      <dgm:prSet presAssocID="{ACFC05B4-FA96-443A-A145-0A6685DE687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CO"/>
        </a:p>
      </dgm:t>
    </dgm:pt>
    <dgm:pt modelId="{A2C0973A-71CC-434C-8A45-CEA36A463278}" type="pres">
      <dgm:prSet presAssocID="{EF7F1A3E-14F8-478B-9F2E-F2AAA26FC1D7}" presName="text1" presStyleCnt="0"/>
      <dgm:spPr/>
    </dgm:pt>
    <dgm:pt modelId="{E3671A49-57B6-445C-9111-2D438BED06E0}" type="pres">
      <dgm:prSet presAssocID="{EF7F1A3E-14F8-478B-9F2E-F2AAA26FC1D7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23B587-6101-4196-B2D4-664FB2779B2F}" type="pres">
      <dgm:prSet presAssocID="{EF7F1A3E-14F8-478B-9F2E-F2AAA26FC1D7}" presName="textaccent1" presStyleCnt="0"/>
      <dgm:spPr/>
    </dgm:pt>
    <dgm:pt modelId="{83A6B1B8-AABF-4177-B294-F55ABDDCB9E4}" type="pres">
      <dgm:prSet presAssocID="{EF7F1A3E-14F8-478B-9F2E-F2AAA26FC1D7}" presName="accentRepeatNode" presStyleLbl="solidAlignAcc1" presStyleIdx="0" presStyleCnt="14"/>
      <dgm:spPr/>
    </dgm:pt>
    <dgm:pt modelId="{A60F3DE4-FAF2-457D-B245-CE2993966409}" type="pres">
      <dgm:prSet presAssocID="{AF0D7073-6E8A-4095-A194-333DBE5E70CE}" presName="image1" presStyleCnt="0"/>
      <dgm:spPr/>
    </dgm:pt>
    <dgm:pt modelId="{A34BE704-462B-478C-ABE6-F3D2ED819156}" type="pres">
      <dgm:prSet presAssocID="{AF0D7073-6E8A-4095-A194-333DBE5E70CE}" presName="imageRepeatNode" presStyleLbl="alignAcc1" presStyleIdx="0" presStyleCnt="7"/>
      <dgm:spPr/>
      <dgm:t>
        <a:bodyPr/>
        <a:lstStyle/>
        <a:p>
          <a:endParaRPr lang="es-CO"/>
        </a:p>
      </dgm:t>
    </dgm:pt>
    <dgm:pt modelId="{55102D73-C2F6-4EAF-BF10-9774197DDED9}" type="pres">
      <dgm:prSet presAssocID="{AF0D7073-6E8A-4095-A194-333DBE5E70CE}" presName="imageaccent1" presStyleCnt="0"/>
      <dgm:spPr/>
    </dgm:pt>
    <dgm:pt modelId="{2205D850-0C0B-4DB9-9775-9DD616F95FD9}" type="pres">
      <dgm:prSet presAssocID="{AF0D7073-6E8A-4095-A194-333DBE5E70CE}" presName="accentRepeatNode" presStyleLbl="solidAlignAcc1" presStyleIdx="1" presStyleCnt="14"/>
      <dgm:spPr/>
    </dgm:pt>
    <dgm:pt modelId="{5C98E92E-35A3-4526-B162-A02A568DCBE5}" type="pres">
      <dgm:prSet presAssocID="{72F03D1D-E555-48E7-ABF2-E8F01D0BC149}" presName="text2" presStyleCnt="0"/>
      <dgm:spPr/>
    </dgm:pt>
    <dgm:pt modelId="{B3502BB4-0492-4BDA-9F95-B617CD15DF56}" type="pres">
      <dgm:prSet presAssocID="{72F03D1D-E555-48E7-ABF2-E8F01D0BC149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C31FE68-5033-4C6E-8A29-71241D360600}" type="pres">
      <dgm:prSet presAssocID="{72F03D1D-E555-48E7-ABF2-E8F01D0BC149}" presName="textaccent2" presStyleCnt="0"/>
      <dgm:spPr/>
    </dgm:pt>
    <dgm:pt modelId="{C3C3C874-5F97-4137-8708-877D56D1791D}" type="pres">
      <dgm:prSet presAssocID="{72F03D1D-E555-48E7-ABF2-E8F01D0BC149}" presName="accentRepeatNode" presStyleLbl="solidAlignAcc1" presStyleIdx="2" presStyleCnt="14"/>
      <dgm:spPr/>
    </dgm:pt>
    <dgm:pt modelId="{E7BE16E2-A309-4DE6-B756-D5B56BA720EE}" type="pres">
      <dgm:prSet presAssocID="{72C76042-849A-42BF-B587-97F3422C7B6F}" presName="image2" presStyleCnt="0"/>
      <dgm:spPr/>
    </dgm:pt>
    <dgm:pt modelId="{7B14D929-C242-4A87-8408-130E225A79C6}" type="pres">
      <dgm:prSet presAssocID="{72C76042-849A-42BF-B587-97F3422C7B6F}" presName="imageRepeatNode" presStyleLbl="alignAcc1" presStyleIdx="1" presStyleCnt="7"/>
      <dgm:spPr/>
      <dgm:t>
        <a:bodyPr/>
        <a:lstStyle/>
        <a:p>
          <a:endParaRPr lang="es-CO"/>
        </a:p>
      </dgm:t>
    </dgm:pt>
    <dgm:pt modelId="{3399A1FC-6235-44E9-9A48-0913959FF27F}" type="pres">
      <dgm:prSet presAssocID="{72C76042-849A-42BF-B587-97F3422C7B6F}" presName="imageaccent2" presStyleCnt="0"/>
      <dgm:spPr/>
    </dgm:pt>
    <dgm:pt modelId="{8AFCEEE5-E475-41C3-A6DF-12DCD8F87897}" type="pres">
      <dgm:prSet presAssocID="{72C76042-849A-42BF-B587-97F3422C7B6F}" presName="accentRepeatNode" presStyleLbl="solidAlignAcc1" presStyleIdx="3" presStyleCnt="14"/>
      <dgm:spPr/>
    </dgm:pt>
    <dgm:pt modelId="{3FA2A481-76A2-411D-927F-CA614A3A514F}" type="pres">
      <dgm:prSet presAssocID="{2AAC1F97-DEDD-4072-8E02-B2729B97F147}" presName="text3" presStyleCnt="0"/>
      <dgm:spPr/>
    </dgm:pt>
    <dgm:pt modelId="{2E8C0D1F-16F7-4E1D-B440-CF4C07B15C78}" type="pres">
      <dgm:prSet presAssocID="{2AAC1F97-DEDD-4072-8E02-B2729B97F147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A87ABC0-2A00-4D0A-95BC-549EECDC4A43}" type="pres">
      <dgm:prSet presAssocID="{2AAC1F97-DEDD-4072-8E02-B2729B97F147}" presName="textaccent3" presStyleCnt="0"/>
      <dgm:spPr/>
    </dgm:pt>
    <dgm:pt modelId="{81AE9B12-BC60-40FE-9A50-CDA6F8D24B37}" type="pres">
      <dgm:prSet presAssocID="{2AAC1F97-DEDD-4072-8E02-B2729B97F147}" presName="accentRepeatNode" presStyleLbl="solidAlignAcc1" presStyleIdx="4" presStyleCnt="14"/>
      <dgm:spPr/>
    </dgm:pt>
    <dgm:pt modelId="{2C972FAC-1E63-46C1-A106-E434DD2EE135}" type="pres">
      <dgm:prSet presAssocID="{81DD2707-9B73-48DF-A9E8-304039D8002E}" presName="image3" presStyleCnt="0"/>
      <dgm:spPr/>
    </dgm:pt>
    <dgm:pt modelId="{A9221284-3002-4941-AE4D-BA5712FF5ADB}" type="pres">
      <dgm:prSet presAssocID="{81DD2707-9B73-48DF-A9E8-304039D8002E}" presName="imageRepeatNode" presStyleLbl="alignAcc1" presStyleIdx="2" presStyleCnt="7"/>
      <dgm:spPr/>
      <dgm:t>
        <a:bodyPr/>
        <a:lstStyle/>
        <a:p>
          <a:endParaRPr lang="es-CO"/>
        </a:p>
      </dgm:t>
    </dgm:pt>
    <dgm:pt modelId="{A175E12D-C869-4F1F-9755-8D5936E83994}" type="pres">
      <dgm:prSet presAssocID="{81DD2707-9B73-48DF-A9E8-304039D8002E}" presName="imageaccent3" presStyleCnt="0"/>
      <dgm:spPr/>
    </dgm:pt>
    <dgm:pt modelId="{F1F07B5A-2AA8-4FF7-8238-E7871C234FA9}" type="pres">
      <dgm:prSet presAssocID="{81DD2707-9B73-48DF-A9E8-304039D8002E}" presName="accentRepeatNode" presStyleLbl="solidAlignAcc1" presStyleIdx="5" presStyleCnt="14"/>
      <dgm:spPr/>
    </dgm:pt>
    <dgm:pt modelId="{85AB3F83-2F34-43F4-8DF4-778A2A47EE21}" type="pres">
      <dgm:prSet presAssocID="{AC87068F-C385-4C76-8EEA-B37E26AC2071}" presName="text4" presStyleCnt="0"/>
      <dgm:spPr/>
    </dgm:pt>
    <dgm:pt modelId="{870D5E11-1E66-4367-97B8-DEA828215706}" type="pres">
      <dgm:prSet presAssocID="{AC87068F-C385-4C76-8EEA-B37E26AC2071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5B0BDD5-EC91-4755-A299-8090124BC772}" type="pres">
      <dgm:prSet presAssocID="{AC87068F-C385-4C76-8EEA-B37E26AC2071}" presName="textaccent4" presStyleCnt="0"/>
      <dgm:spPr/>
    </dgm:pt>
    <dgm:pt modelId="{B5EFF7CF-4D46-46D1-8240-F4DDA8DDC1DD}" type="pres">
      <dgm:prSet presAssocID="{AC87068F-C385-4C76-8EEA-B37E26AC2071}" presName="accentRepeatNode" presStyleLbl="solidAlignAcc1" presStyleIdx="6" presStyleCnt="14"/>
      <dgm:spPr/>
    </dgm:pt>
    <dgm:pt modelId="{57948395-3986-4D49-B177-45201DC27C9D}" type="pres">
      <dgm:prSet presAssocID="{B7AF2860-4AB1-481A-B3A3-96D7D281884C}" presName="image4" presStyleCnt="0"/>
      <dgm:spPr/>
    </dgm:pt>
    <dgm:pt modelId="{87296836-4443-4F79-9DC6-8C9FDEF9D493}" type="pres">
      <dgm:prSet presAssocID="{B7AF2860-4AB1-481A-B3A3-96D7D281884C}" presName="imageRepeatNode" presStyleLbl="alignAcc1" presStyleIdx="3" presStyleCnt="7"/>
      <dgm:spPr/>
      <dgm:t>
        <a:bodyPr/>
        <a:lstStyle/>
        <a:p>
          <a:endParaRPr lang="es-CO"/>
        </a:p>
      </dgm:t>
    </dgm:pt>
    <dgm:pt modelId="{BA9D213C-CD76-4171-A0E1-A4F328416AAF}" type="pres">
      <dgm:prSet presAssocID="{B7AF2860-4AB1-481A-B3A3-96D7D281884C}" presName="imageaccent4" presStyleCnt="0"/>
      <dgm:spPr/>
    </dgm:pt>
    <dgm:pt modelId="{32CADC23-6C27-43FB-81F5-84F0E58488BD}" type="pres">
      <dgm:prSet presAssocID="{B7AF2860-4AB1-481A-B3A3-96D7D281884C}" presName="accentRepeatNode" presStyleLbl="solidAlignAcc1" presStyleIdx="7" presStyleCnt="14"/>
      <dgm:spPr/>
    </dgm:pt>
    <dgm:pt modelId="{87770707-0F72-4CA2-AEFA-E46BD3F439A3}" type="pres">
      <dgm:prSet presAssocID="{C73754F6-B1B7-4B81-979C-00B8FFE4F24B}" presName="text5" presStyleCnt="0"/>
      <dgm:spPr/>
    </dgm:pt>
    <dgm:pt modelId="{57B45205-81E6-4858-B230-0002087E29AA}" type="pres">
      <dgm:prSet presAssocID="{C73754F6-B1B7-4B81-979C-00B8FFE4F24B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FA1675C-BD5D-4D5E-9C83-415295349AC7}" type="pres">
      <dgm:prSet presAssocID="{C73754F6-B1B7-4B81-979C-00B8FFE4F24B}" presName="textaccent5" presStyleCnt="0"/>
      <dgm:spPr/>
    </dgm:pt>
    <dgm:pt modelId="{C7A972D4-1711-4338-9740-C00B96729C84}" type="pres">
      <dgm:prSet presAssocID="{C73754F6-B1B7-4B81-979C-00B8FFE4F24B}" presName="accentRepeatNode" presStyleLbl="solidAlignAcc1" presStyleIdx="8" presStyleCnt="14"/>
      <dgm:spPr/>
    </dgm:pt>
    <dgm:pt modelId="{56B16D01-ED5C-4B5C-BFD3-4234B0926EC3}" type="pres">
      <dgm:prSet presAssocID="{B8BF1BE0-3AF4-4B8A-94E8-C320851159EF}" presName="image5" presStyleCnt="0"/>
      <dgm:spPr/>
    </dgm:pt>
    <dgm:pt modelId="{F5C09378-8187-4791-A605-C37CDCD26BA6}" type="pres">
      <dgm:prSet presAssocID="{B8BF1BE0-3AF4-4B8A-94E8-C320851159EF}" presName="imageRepeatNode" presStyleLbl="alignAcc1" presStyleIdx="4" presStyleCnt="7"/>
      <dgm:spPr/>
      <dgm:t>
        <a:bodyPr/>
        <a:lstStyle/>
        <a:p>
          <a:endParaRPr lang="es-CO"/>
        </a:p>
      </dgm:t>
    </dgm:pt>
    <dgm:pt modelId="{0E6C2FD1-81EC-47C8-B38F-68C16C684F25}" type="pres">
      <dgm:prSet presAssocID="{B8BF1BE0-3AF4-4B8A-94E8-C320851159EF}" presName="imageaccent5" presStyleCnt="0"/>
      <dgm:spPr/>
    </dgm:pt>
    <dgm:pt modelId="{419CEA0D-69A2-420A-80BF-82E03A98F60E}" type="pres">
      <dgm:prSet presAssocID="{B8BF1BE0-3AF4-4B8A-94E8-C320851159EF}" presName="accentRepeatNode" presStyleLbl="solidAlignAcc1" presStyleIdx="9" presStyleCnt="14"/>
      <dgm:spPr/>
    </dgm:pt>
    <dgm:pt modelId="{63448DF2-9622-4408-838A-C0BE3AE9267B}" type="pres">
      <dgm:prSet presAssocID="{EDA94459-FFFC-4C26-8887-9DCBA8B0D3C8}" presName="text6" presStyleCnt="0"/>
      <dgm:spPr/>
    </dgm:pt>
    <dgm:pt modelId="{883BDCE4-172D-42B7-8C74-406849AFC39F}" type="pres">
      <dgm:prSet presAssocID="{EDA94459-FFFC-4C26-8887-9DCBA8B0D3C8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5B320F-83FC-4353-A159-03E1B0639AD3}" type="pres">
      <dgm:prSet presAssocID="{EDA94459-FFFC-4C26-8887-9DCBA8B0D3C8}" presName="textaccent6" presStyleCnt="0"/>
      <dgm:spPr/>
    </dgm:pt>
    <dgm:pt modelId="{BE0CD1CF-12C7-4714-AD6F-2E94113BCC62}" type="pres">
      <dgm:prSet presAssocID="{EDA94459-FFFC-4C26-8887-9DCBA8B0D3C8}" presName="accentRepeatNode" presStyleLbl="solidAlignAcc1" presStyleIdx="10" presStyleCnt="14"/>
      <dgm:spPr/>
    </dgm:pt>
    <dgm:pt modelId="{070C5EF6-C0AC-4E14-B284-E52E78757B82}" type="pres">
      <dgm:prSet presAssocID="{0D787E4B-72D5-49F0-8254-66DE22A691D4}" presName="image6" presStyleCnt="0"/>
      <dgm:spPr/>
    </dgm:pt>
    <dgm:pt modelId="{6E506A8C-79F0-4F0F-9C26-B3CAE9C4D347}" type="pres">
      <dgm:prSet presAssocID="{0D787E4B-72D5-49F0-8254-66DE22A691D4}" presName="imageRepeatNode" presStyleLbl="alignAcc1" presStyleIdx="5" presStyleCnt="7"/>
      <dgm:spPr/>
      <dgm:t>
        <a:bodyPr/>
        <a:lstStyle/>
        <a:p>
          <a:endParaRPr lang="es-CO"/>
        </a:p>
      </dgm:t>
    </dgm:pt>
    <dgm:pt modelId="{95CD1154-9FC4-4075-9BC8-1E9839C6991D}" type="pres">
      <dgm:prSet presAssocID="{0D787E4B-72D5-49F0-8254-66DE22A691D4}" presName="imageaccent6" presStyleCnt="0"/>
      <dgm:spPr/>
    </dgm:pt>
    <dgm:pt modelId="{AAECB01B-A61A-4BBD-9DCB-A634CEECCD78}" type="pres">
      <dgm:prSet presAssocID="{0D787E4B-72D5-49F0-8254-66DE22A691D4}" presName="accentRepeatNode" presStyleLbl="solidAlignAcc1" presStyleIdx="11" presStyleCnt="14"/>
      <dgm:spPr/>
    </dgm:pt>
    <dgm:pt modelId="{E396AD91-B5F9-4DAA-86CF-00D14C6A3465}" type="pres">
      <dgm:prSet presAssocID="{44FC8261-A52A-439A-B390-B5FBB76BC4FB}" presName="text7" presStyleCnt="0"/>
      <dgm:spPr/>
    </dgm:pt>
    <dgm:pt modelId="{EF49D532-88C9-49B5-AF86-68EFE04C52C4}" type="pres">
      <dgm:prSet presAssocID="{44FC8261-A52A-439A-B390-B5FBB76BC4FB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AB4089-CB22-436B-BCF0-551ABF3B9D7F}" type="pres">
      <dgm:prSet presAssocID="{44FC8261-A52A-439A-B390-B5FBB76BC4FB}" presName="textaccent7" presStyleCnt="0"/>
      <dgm:spPr/>
    </dgm:pt>
    <dgm:pt modelId="{D1D0A463-D5D6-4ECD-B095-B22D3BAF6758}" type="pres">
      <dgm:prSet presAssocID="{44FC8261-A52A-439A-B390-B5FBB76BC4FB}" presName="accentRepeatNode" presStyleLbl="solidAlignAcc1" presStyleIdx="12" presStyleCnt="14"/>
      <dgm:spPr/>
    </dgm:pt>
    <dgm:pt modelId="{1DD65708-4A00-4525-8154-CC517F314A7E}" type="pres">
      <dgm:prSet presAssocID="{338C8248-6185-485D-AD15-737B44BAAD46}" presName="image7" presStyleCnt="0"/>
      <dgm:spPr/>
    </dgm:pt>
    <dgm:pt modelId="{1A17E32C-57E3-4568-AB50-E1D3A7654E2A}" type="pres">
      <dgm:prSet presAssocID="{338C8248-6185-485D-AD15-737B44BAAD46}" presName="imageRepeatNode" presStyleLbl="alignAcc1" presStyleIdx="6" presStyleCnt="7"/>
      <dgm:spPr/>
      <dgm:t>
        <a:bodyPr/>
        <a:lstStyle/>
        <a:p>
          <a:endParaRPr lang="es-CO"/>
        </a:p>
      </dgm:t>
    </dgm:pt>
    <dgm:pt modelId="{74AF19F3-ABB5-4F63-8C74-C8B563C3F15D}" type="pres">
      <dgm:prSet presAssocID="{338C8248-6185-485D-AD15-737B44BAAD46}" presName="imageaccent7" presStyleCnt="0"/>
      <dgm:spPr/>
    </dgm:pt>
    <dgm:pt modelId="{084B72B5-639D-4B7D-9E73-3E7A852E56AE}" type="pres">
      <dgm:prSet presAssocID="{338C8248-6185-485D-AD15-737B44BAAD46}" presName="accentRepeatNode" presStyleLbl="solidAlignAcc1" presStyleIdx="13" presStyleCnt="14"/>
      <dgm:spPr/>
    </dgm:pt>
  </dgm:ptLst>
  <dgm:cxnLst>
    <dgm:cxn modelId="{8439358A-1A83-4D8D-AC9D-A4B36504745A}" type="presOf" srcId="{B8BF1BE0-3AF4-4B8A-94E8-C320851159EF}" destId="{F5C09378-8187-4791-A605-C37CDCD26BA6}" srcOrd="0" destOrd="0" presId="urn:microsoft.com/office/officeart/2008/layout/HexagonCluster"/>
    <dgm:cxn modelId="{CF6E2A07-1D58-41D5-9062-AC2E2EF7C52B}" type="presOf" srcId="{AC87068F-C385-4C76-8EEA-B37E26AC2071}" destId="{870D5E11-1E66-4367-97B8-DEA828215706}" srcOrd="0" destOrd="0" presId="urn:microsoft.com/office/officeart/2008/layout/HexagonCluster"/>
    <dgm:cxn modelId="{83C17E14-C8DE-43AB-9204-34C31EB6DFEA}" type="presOf" srcId="{81DD2707-9B73-48DF-A9E8-304039D8002E}" destId="{A9221284-3002-4941-AE4D-BA5712FF5ADB}" srcOrd="0" destOrd="0" presId="urn:microsoft.com/office/officeart/2008/layout/HexagonCluster"/>
    <dgm:cxn modelId="{2CCE7872-EF90-4C0B-BBC6-EC446848434C}" srcId="{ACFC05B4-FA96-443A-A145-0A6685DE6879}" destId="{AC87068F-C385-4C76-8EEA-B37E26AC2071}" srcOrd="3" destOrd="0" parTransId="{AC248567-41EE-4214-9477-520BF62FB8DC}" sibTransId="{B7AF2860-4AB1-481A-B3A3-96D7D281884C}"/>
    <dgm:cxn modelId="{22C8B795-FEFE-4060-83BC-33D43C0DFA08}" type="presOf" srcId="{EF7F1A3E-14F8-478B-9F2E-F2AAA26FC1D7}" destId="{E3671A49-57B6-445C-9111-2D438BED06E0}" srcOrd="0" destOrd="0" presId="urn:microsoft.com/office/officeart/2008/layout/HexagonCluster"/>
    <dgm:cxn modelId="{6E8341D5-A69C-4D55-8B6F-AF0A1BFD8343}" srcId="{ACFC05B4-FA96-443A-A145-0A6685DE6879}" destId="{EF7F1A3E-14F8-478B-9F2E-F2AAA26FC1D7}" srcOrd="0" destOrd="0" parTransId="{29A24654-91AF-4912-A906-0EFFB3F8482E}" sibTransId="{AF0D7073-6E8A-4095-A194-333DBE5E70CE}"/>
    <dgm:cxn modelId="{16265F42-0563-46B0-AEAB-A86248D7FB75}" type="presOf" srcId="{EDA94459-FFFC-4C26-8887-9DCBA8B0D3C8}" destId="{883BDCE4-172D-42B7-8C74-406849AFC39F}" srcOrd="0" destOrd="0" presId="urn:microsoft.com/office/officeart/2008/layout/HexagonCluster"/>
    <dgm:cxn modelId="{0EA1956D-022B-4087-9923-0192B69D15D5}" type="presOf" srcId="{ACFC05B4-FA96-443A-A145-0A6685DE6879}" destId="{374A5C87-F8C9-44CA-87F6-0F7A4BED5C48}" srcOrd="0" destOrd="0" presId="urn:microsoft.com/office/officeart/2008/layout/HexagonCluster"/>
    <dgm:cxn modelId="{00AE7281-2C4C-431A-8AE8-BD67D97E3C7D}" type="presOf" srcId="{C73754F6-B1B7-4B81-979C-00B8FFE4F24B}" destId="{57B45205-81E6-4858-B230-0002087E29AA}" srcOrd="0" destOrd="0" presId="urn:microsoft.com/office/officeart/2008/layout/HexagonCluster"/>
    <dgm:cxn modelId="{EE703F37-6C09-4312-AD1E-A4FE2D84860D}" type="presOf" srcId="{338C8248-6185-485D-AD15-737B44BAAD46}" destId="{1A17E32C-57E3-4568-AB50-E1D3A7654E2A}" srcOrd="0" destOrd="0" presId="urn:microsoft.com/office/officeart/2008/layout/HexagonCluster"/>
    <dgm:cxn modelId="{0C7BD94F-B09D-4D77-8207-63B13A3ACCE7}" type="presOf" srcId="{AF0D7073-6E8A-4095-A194-333DBE5E70CE}" destId="{A34BE704-462B-478C-ABE6-F3D2ED819156}" srcOrd="0" destOrd="0" presId="urn:microsoft.com/office/officeart/2008/layout/HexagonCluster"/>
    <dgm:cxn modelId="{E6137639-BA4F-40BE-BAD0-728DD684BA56}" type="presOf" srcId="{2AAC1F97-DEDD-4072-8E02-B2729B97F147}" destId="{2E8C0D1F-16F7-4E1D-B440-CF4C07B15C78}" srcOrd="0" destOrd="0" presId="urn:microsoft.com/office/officeart/2008/layout/HexagonCluster"/>
    <dgm:cxn modelId="{BD38DB53-21FB-4CC0-B4C3-FAFE5BE82BBA}" srcId="{ACFC05B4-FA96-443A-A145-0A6685DE6879}" destId="{C73754F6-B1B7-4B81-979C-00B8FFE4F24B}" srcOrd="4" destOrd="0" parTransId="{C43C397C-62A0-4629-8D82-9A88ABFD52D2}" sibTransId="{B8BF1BE0-3AF4-4B8A-94E8-C320851159EF}"/>
    <dgm:cxn modelId="{4E907477-96EB-4D88-AA47-C3F389E6BC57}" srcId="{ACFC05B4-FA96-443A-A145-0A6685DE6879}" destId="{72F03D1D-E555-48E7-ABF2-E8F01D0BC149}" srcOrd="1" destOrd="0" parTransId="{D304B3B4-6A8E-47C7-AF83-D2717BFEF219}" sibTransId="{72C76042-849A-42BF-B587-97F3422C7B6F}"/>
    <dgm:cxn modelId="{1E15A0FD-7F74-40E1-910E-944DFED2B730}" type="presOf" srcId="{44FC8261-A52A-439A-B390-B5FBB76BC4FB}" destId="{EF49D532-88C9-49B5-AF86-68EFE04C52C4}" srcOrd="0" destOrd="0" presId="urn:microsoft.com/office/officeart/2008/layout/HexagonCluster"/>
    <dgm:cxn modelId="{CF96ACEB-9986-4907-8D4D-F0AD1BD92814}" type="presOf" srcId="{0D787E4B-72D5-49F0-8254-66DE22A691D4}" destId="{6E506A8C-79F0-4F0F-9C26-B3CAE9C4D347}" srcOrd="0" destOrd="0" presId="urn:microsoft.com/office/officeart/2008/layout/HexagonCluster"/>
    <dgm:cxn modelId="{20597B07-3BD9-42E4-9CA4-F46EFFAB1998}" type="presOf" srcId="{72C76042-849A-42BF-B587-97F3422C7B6F}" destId="{7B14D929-C242-4A87-8408-130E225A79C6}" srcOrd="0" destOrd="0" presId="urn:microsoft.com/office/officeart/2008/layout/HexagonCluster"/>
    <dgm:cxn modelId="{5D7A457D-C1AC-4CE6-A6DA-D091752DD877}" srcId="{ACFC05B4-FA96-443A-A145-0A6685DE6879}" destId="{2AAC1F97-DEDD-4072-8E02-B2729B97F147}" srcOrd="2" destOrd="0" parTransId="{CB7EBF90-DB76-47D2-92A1-CCE5F83EEE2D}" sibTransId="{81DD2707-9B73-48DF-A9E8-304039D8002E}"/>
    <dgm:cxn modelId="{6CA20A57-2649-46EA-8B36-7D64D9EB5F6D}" type="presOf" srcId="{72F03D1D-E555-48E7-ABF2-E8F01D0BC149}" destId="{B3502BB4-0492-4BDA-9F95-B617CD15DF56}" srcOrd="0" destOrd="0" presId="urn:microsoft.com/office/officeart/2008/layout/HexagonCluster"/>
    <dgm:cxn modelId="{F5125FE4-3B83-4402-B134-8B625179934D}" srcId="{ACFC05B4-FA96-443A-A145-0A6685DE6879}" destId="{EDA94459-FFFC-4C26-8887-9DCBA8B0D3C8}" srcOrd="5" destOrd="0" parTransId="{D1B5C4F6-0D28-4A0A-B8A6-B026B16E7D20}" sibTransId="{0D787E4B-72D5-49F0-8254-66DE22A691D4}"/>
    <dgm:cxn modelId="{19BAAFA7-247A-4325-A787-0E72E0B00DC3}" srcId="{ACFC05B4-FA96-443A-A145-0A6685DE6879}" destId="{44FC8261-A52A-439A-B390-B5FBB76BC4FB}" srcOrd="6" destOrd="0" parTransId="{B32FEF19-2C2B-49E0-B100-DCE632C9A534}" sibTransId="{338C8248-6185-485D-AD15-737B44BAAD46}"/>
    <dgm:cxn modelId="{18836D48-45A4-42BF-B01D-8F9DB431075D}" type="presOf" srcId="{B7AF2860-4AB1-481A-B3A3-96D7D281884C}" destId="{87296836-4443-4F79-9DC6-8C9FDEF9D493}" srcOrd="0" destOrd="0" presId="urn:microsoft.com/office/officeart/2008/layout/HexagonCluster"/>
    <dgm:cxn modelId="{F66B9642-8860-4738-8E79-F546CF735926}" type="presParOf" srcId="{374A5C87-F8C9-44CA-87F6-0F7A4BED5C48}" destId="{A2C0973A-71CC-434C-8A45-CEA36A463278}" srcOrd="0" destOrd="0" presId="urn:microsoft.com/office/officeart/2008/layout/HexagonCluster"/>
    <dgm:cxn modelId="{64234739-DE28-4895-A2BD-3D0333EEAC70}" type="presParOf" srcId="{A2C0973A-71CC-434C-8A45-CEA36A463278}" destId="{E3671A49-57B6-445C-9111-2D438BED06E0}" srcOrd="0" destOrd="0" presId="urn:microsoft.com/office/officeart/2008/layout/HexagonCluster"/>
    <dgm:cxn modelId="{43278A03-EBA1-4CE2-A55D-2FCC62B71A68}" type="presParOf" srcId="{374A5C87-F8C9-44CA-87F6-0F7A4BED5C48}" destId="{2623B587-6101-4196-B2D4-664FB2779B2F}" srcOrd="1" destOrd="0" presId="urn:microsoft.com/office/officeart/2008/layout/HexagonCluster"/>
    <dgm:cxn modelId="{638CB1FA-9363-4A50-A355-5337A703F55C}" type="presParOf" srcId="{2623B587-6101-4196-B2D4-664FB2779B2F}" destId="{83A6B1B8-AABF-4177-B294-F55ABDDCB9E4}" srcOrd="0" destOrd="0" presId="urn:microsoft.com/office/officeart/2008/layout/HexagonCluster"/>
    <dgm:cxn modelId="{81C7CA99-8C23-4685-88B7-417348C3817B}" type="presParOf" srcId="{374A5C87-F8C9-44CA-87F6-0F7A4BED5C48}" destId="{A60F3DE4-FAF2-457D-B245-CE2993966409}" srcOrd="2" destOrd="0" presId="urn:microsoft.com/office/officeart/2008/layout/HexagonCluster"/>
    <dgm:cxn modelId="{95BAAE84-BF03-4103-B6F1-686AAFBA5B10}" type="presParOf" srcId="{A60F3DE4-FAF2-457D-B245-CE2993966409}" destId="{A34BE704-462B-478C-ABE6-F3D2ED819156}" srcOrd="0" destOrd="0" presId="urn:microsoft.com/office/officeart/2008/layout/HexagonCluster"/>
    <dgm:cxn modelId="{4F3C337F-E234-4C22-9B83-2714BA43A4E9}" type="presParOf" srcId="{374A5C87-F8C9-44CA-87F6-0F7A4BED5C48}" destId="{55102D73-C2F6-4EAF-BF10-9774197DDED9}" srcOrd="3" destOrd="0" presId="urn:microsoft.com/office/officeart/2008/layout/HexagonCluster"/>
    <dgm:cxn modelId="{AA85D3A3-B382-42BC-86A4-511E201229C2}" type="presParOf" srcId="{55102D73-C2F6-4EAF-BF10-9774197DDED9}" destId="{2205D850-0C0B-4DB9-9775-9DD616F95FD9}" srcOrd="0" destOrd="0" presId="urn:microsoft.com/office/officeart/2008/layout/HexagonCluster"/>
    <dgm:cxn modelId="{DB4CAA88-FD22-493D-A620-55EEBB38D6BF}" type="presParOf" srcId="{374A5C87-F8C9-44CA-87F6-0F7A4BED5C48}" destId="{5C98E92E-35A3-4526-B162-A02A568DCBE5}" srcOrd="4" destOrd="0" presId="urn:microsoft.com/office/officeart/2008/layout/HexagonCluster"/>
    <dgm:cxn modelId="{0E9631E0-2F04-46AE-B74D-F17F062AE125}" type="presParOf" srcId="{5C98E92E-35A3-4526-B162-A02A568DCBE5}" destId="{B3502BB4-0492-4BDA-9F95-B617CD15DF56}" srcOrd="0" destOrd="0" presId="urn:microsoft.com/office/officeart/2008/layout/HexagonCluster"/>
    <dgm:cxn modelId="{BD7C9049-9889-4BE0-9B15-B04F479034C7}" type="presParOf" srcId="{374A5C87-F8C9-44CA-87F6-0F7A4BED5C48}" destId="{9C31FE68-5033-4C6E-8A29-71241D360600}" srcOrd="5" destOrd="0" presId="urn:microsoft.com/office/officeart/2008/layout/HexagonCluster"/>
    <dgm:cxn modelId="{91E54252-E118-4165-9819-28454E05F220}" type="presParOf" srcId="{9C31FE68-5033-4C6E-8A29-71241D360600}" destId="{C3C3C874-5F97-4137-8708-877D56D1791D}" srcOrd="0" destOrd="0" presId="urn:microsoft.com/office/officeart/2008/layout/HexagonCluster"/>
    <dgm:cxn modelId="{BAB7FDD8-8AAB-4A21-95F6-B0A6AE429D6A}" type="presParOf" srcId="{374A5C87-F8C9-44CA-87F6-0F7A4BED5C48}" destId="{E7BE16E2-A309-4DE6-B756-D5B56BA720EE}" srcOrd="6" destOrd="0" presId="urn:microsoft.com/office/officeart/2008/layout/HexagonCluster"/>
    <dgm:cxn modelId="{DFDFEE3C-5B19-4A69-B00B-ABD6FF405980}" type="presParOf" srcId="{E7BE16E2-A309-4DE6-B756-D5B56BA720EE}" destId="{7B14D929-C242-4A87-8408-130E225A79C6}" srcOrd="0" destOrd="0" presId="urn:microsoft.com/office/officeart/2008/layout/HexagonCluster"/>
    <dgm:cxn modelId="{1444D569-DD08-424A-9F0D-62D5A72F12B9}" type="presParOf" srcId="{374A5C87-F8C9-44CA-87F6-0F7A4BED5C48}" destId="{3399A1FC-6235-44E9-9A48-0913959FF27F}" srcOrd="7" destOrd="0" presId="urn:microsoft.com/office/officeart/2008/layout/HexagonCluster"/>
    <dgm:cxn modelId="{3E69B9AB-7FDB-4CB4-ACF0-16011BCA65C7}" type="presParOf" srcId="{3399A1FC-6235-44E9-9A48-0913959FF27F}" destId="{8AFCEEE5-E475-41C3-A6DF-12DCD8F87897}" srcOrd="0" destOrd="0" presId="urn:microsoft.com/office/officeart/2008/layout/HexagonCluster"/>
    <dgm:cxn modelId="{715E21EB-226F-4A37-884F-085B2B05BA82}" type="presParOf" srcId="{374A5C87-F8C9-44CA-87F6-0F7A4BED5C48}" destId="{3FA2A481-76A2-411D-927F-CA614A3A514F}" srcOrd="8" destOrd="0" presId="urn:microsoft.com/office/officeart/2008/layout/HexagonCluster"/>
    <dgm:cxn modelId="{9C57345D-926D-4493-96F2-B908336A3354}" type="presParOf" srcId="{3FA2A481-76A2-411D-927F-CA614A3A514F}" destId="{2E8C0D1F-16F7-4E1D-B440-CF4C07B15C78}" srcOrd="0" destOrd="0" presId="urn:microsoft.com/office/officeart/2008/layout/HexagonCluster"/>
    <dgm:cxn modelId="{5E6B270A-82E7-4FF0-BF4D-C7F2A9128AD9}" type="presParOf" srcId="{374A5C87-F8C9-44CA-87F6-0F7A4BED5C48}" destId="{1A87ABC0-2A00-4D0A-95BC-549EECDC4A43}" srcOrd="9" destOrd="0" presId="urn:microsoft.com/office/officeart/2008/layout/HexagonCluster"/>
    <dgm:cxn modelId="{4EAC47B9-4C37-4E1F-AE76-75908CCEE9BF}" type="presParOf" srcId="{1A87ABC0-2A00-4D0A-95BC-549EECDC4A43}" destId="{81AE9B12-BC60-40FE-9A50-CDA6F8D24B37}" srcOrd="0" destOrd="0" presId="urn:microsoft.com/office/officeart/2008/layout/HexagonCluster"/>
    <dgm:cxn modelId="{3A9D92E3-9AD8-417E-92A3-AE317918659F}" type="presParOf" srcId="{374A5C87-F8C9-44CA-87F6-0F7A4BED5C48}" destId="{2C972FAC-1E63-46C1-A106-E434DD2EE135}" srcOrd="10" destOrd="0" presId="urn:microsoft.com/office/officeart/2008/layout/HexagonCluster"/>
    <dgm:cxn modelId="{5D2C37B1-A070-4A44-B321-5EE74BCCD287}" type="presParOf" srcId="{2C972FAC-1E63-46C1-A106-E434DD2EE135}" destId="{A9221284-3002-4941-AE4D-BA5712FF5ADB}" srcOrd="0" destOrd="0" presId="urn:microsoft.com/office/officeart/2008/layout/HexagonCluster"/>
    <dgm:cxn modelId="{A880B85C-DCD3-4E4C-856C-A3F0BAA35386}" type="presParOf" srcId="{374A5C87-F8C9-44CA-87F6-0F7A4BED5C48}" destId="{A175E12D-C869-4F1F-9755-8D5936E83994}" srcOrd="11" destOrd="0" presId="urn:microsoft.com/office/officeart/2008/layout/HexagonCluster"/>
    <dgm:cxn modelId="{F286B509-2832-47C3-90A4-F025B025513A}" type="presParOf" srcId="{A175E12D-C869-4F1F-9755-8D5936E83994}" destId="{F1F07B5A-2AA8-4FF7-8238-E7871C234FA9}" srcOrd="0" destOrd="0" presId="urn:microsoft.com/office/officeart/2008/layout/HexagonCluster"/>
    <dgm:cxn modelId="{1F2A95A1-558C-4901-AF72-CF028C913ADB}" type="presParOf" srcId="{374A5C87-F8C9-44CA-87F6-0F7A4BED5C48}" destId="{85AB3F83-2F34-43F4-8DF4-778A2A47EE21}" srcOrd="12" destOrd="0" presId="urn:microsoft.com/office/officeart/2008/layout/HexagonCluster"/>
    <dgm:cxn modelId="{A84D61CF-8133-4369-8E42-5B703E3F1D81}" type="presParOf" srcId="{85AB3F83-2F34-43F4-8DF4-778A2A47EE21}" destId="{870D5E11-1E66-4367-97B8-DEA828215706}" srcOrd="0" destOrd="0" presId="urn:microsoft.com/office/officeart/2008/layout/HexagonCluster"/>
    <dgm:cxn modelId="{86ED4FD8-7173-44D3-9BE6-3A453F20DB01}" type="presParOf" srcId="{374A5C87-F8C9-44CA-87F6-0F7A4BED5C48}" destId="{15B0BDD5-EC91-4755-A299-8090124BC772}" srcOrd="13" destOrd="0" presId="urn:microsoft.com/office/officeart/2008/layout/HexagonCluster"/>
    <dgm:cxn modelId="{F765ED8B-7252-45C5-832E-1E06F5408901}" type="presParOf" srcId="{15B0BDD5-EC91-4755-A299-8090124BC772}" destId="{B5EFF7CF-4D46-46D1-8240-F4DDA8DDC1DD}" srcOrd="0" destOrd="0" presId="urn:microsoft.com/office/officeart/2008/layout/HexagonCluster"/>
    <dgm:cxn modelId="{8A97B139-FBC4-4C8C-BBA7-5679EFFB88BA}" type="presParOf" srcId="{374A5C87-F8C9-44CA-87F6-0F7A4BED5C48}" destId="{57948395-3986-4D49-B177-45201DC27C9D}" srcOrd="14" destOrd="0" presId="urn:microsoft.com/office/officeart/2008/layout/HexagonCluster"/>
    <dgm:cxn modelId="{07ED6840-A456-444D-AE4C-B91DA4834495}" type="presParOf" srcId="{57948395-3986-4D49-B177-45201DC27C9D}" destId="{87296836-4443-4F79-9DC6-8C9FDEF9D493}" srcOrd="0" destOrd="0" presId="urn:microsoft.com/office/officeart/2008/layout/HexagonCluster"/>
    <dgm:cxn modelId="{C644DD2D-2EB3-4BD9-9F9F-783B940FF754}" type="presParOf" srcId="{374A5C87-F8C9-44CA-87F6-0F7A4BED5C48}" destId="{BA9D213C-CD76-4171-A0E1-A4F328416AAF}" srcOrd="15" destOrd="0" presId="urn:microsoft.com/office/officeart/2008/layout/HexagonCluster"/>
    <dgm:cxn modelId="{6F9D763E-320A-49A8-97D0-B8A24B5AE038}" type="presParOf" srcId="{BA9D213C-CD76-4171-A0E1-A4F328416AAF}" destId="{32CADC23-6C27-43FB-81F5-84F0E58488BD}" srcOrd="0" destOrd="0" presId="urn:microsoft.com/office/officeart/2008/layout/HexagonCluster"/>
    <dgm:cxn modelId="{24DCFF21-7A12-42E2-889E-ACF641570B1A}" type="presParOf" srcId="{374A5C87-F8C9-44CA-87F6-0F7A4BED5C48}" destId="{87770707-0F72-4CA2-AEFA-E46BD3F439A3}" srcOrd="16" destOrd="0" presId="urn:microsoft.com/office/officeart/2008/layout/HexagonCluster"/>
    <dgm:cxn modelId="{B301E53B-44E5-41E6-942B-A0B4EB3859D4}" type="presParOf" srcId="{87770707-0F72-4CA2-AEFA-E46BD3F439A3}" destId="{57B45205-81E6-4858-B230-0002087E29AA}" srcOrd="0" destOrd="0" presId="urn:microsoft.com/office/officeart/2008/layout/HexagonCluster"/>
    <dgm:cxn modelId="{142231ED-D9B7-4038-A893-263F9532C587}" type="presParOf" srcId="{374A5C87-F8C9-44CA-87F6-0F7A4BED5C48}" destId="{6FA1675C-BD5D-4D5E-9C83-415295349AC7}" srcOrd="17" destOrd="0" presId="urn:microsoft.com/office/officeart/2008/layout/HexagonCluster"/>
    <dgm:cxn modelId="{BED90BBD-9905-438A-945D-09C1AC50E58A}" type="presParOf" srcId="{6FA1675C-BD5D-4D5E-9C83-415295349AC7}" destId="{C7A972D4-1711-4338-9740-C00B96729C84}" srcOrd="0" destOrd="0" presId="urn:microsoft.com/office/officeart/2008/layout/HexagonCluster"/>
    <dgm:cxn modelId="{7C27CCE1-F2AE-4C78-ADB2-D98D16713D34}" type="presParOf" srcId="{374A5C87-F8C9-44CA-87F6-0F7A4BED5C48}" destId="{56B16D01-ED5C-4B5C-BFD3-4234B0926EC3}" srcOrd="18" destOrd="0" presId="urn:microsoft.com/office/officeart/2008/layout/HexagonCluster"/>
    <dgm:cxn modelId="{B7D54ABD-13F2-4A74-93E4-85EE25D97673}" type="presParOf" srcId="{56B16D01-ED5C-4B5C-BFD3-4234B0926EC3}" destId="{F5C09378-8187-4791-A605-C37CDCD26BA6}" srcOrd="0" destOrd="0" presId="urn:microsoft.com/office/officeart/2008/layout/HexagonCluster"/>
    <dgm:cxn modelId="{B2D94029-87F1-4851-92B5-CC881B46A813}" type="presParOf" srcId="{374A5C87-F8C9-44CA-87F6-0F7A4BED5C48}" destId="{0E6C2FD1-81EC-47C8-B38F-68C16C684F25}" srcOrd="19" destOrd="0" presId="urn:microsoft.com/office/officeart/2008/layout/HexagonCluster"/>
    <dgm:cxn modelId="{44A03573-07C0-451C-B69F-EC89A7553EC3}" type="presParOf" srcId="{0E6C2FD1-81EC-47C8-B38F-68C16C684F25}" destId="{419CEA0D-69A2-420A-80BF-82E03A98F60E}" srcOrd="0" destOrd="0" presId="urn:microsoft.com/office/officeart/2008/layout/HexagonCluster"/>
    <dgm:cxn modelId="{9F318974-D111-4798-B02E-95678A243CE6}" type="presParOf" srcId="{374A5C87-F8C9-44CA-87F6-0F7A4BED5C48}" destId="{63448DF2-9622-4408-838A-C0BE3AE9267B}" srcOrd="20" destOrd="0" presId="urn:microsoft.com/office/officeart/2008/layout/HexagonCluster"/>
    <dgm:cxn modelId="{47A32618-A2B2-4292-AE24-7F0B54367EF6}" type="presParOf" srcId="{63448DF2-9622-4408-838A-C0BE3AE9267B}" destId="{883BDCE4-172D-42B7-8C74-406849AFC39F}" srcOrd="0" destOrd="0" presId="urn:microsoft.com/office/officeart/2008/layout/HexagonCluster"/>
    <dgm:cxn modelId="{81623C96-9B3F-436F-BAB2-EE363AB93B13}" type="presParOf" srcId="{374A5C87-F8C9-44CA-87F6-0F7A4BED5C48}" destId="{915B320F-83FC-4353-A159-03E1B0639AD3}" srcOrd="21" destOrd="0" presId="urn:microsoft.com/office/officeart/2008/layout/HexagonCluster"/>
    <dgm:cxn modelId="{D0729212-A766-47F8-9869-D46C9B3CCBDE}" type="presParOf" srcId="{915B320F-83FC-4353-A159-03E1B0639AD3}" destId="{BE0CD1CF-12C7-4714-AD6F-2E94113BCC62}" srcOrd="0" destOrd="0" presId="urn:microsoft.com/office/officeart/2008/layout/HexagonCluster"/>
    <dgm:cxn modelId="{9254F7AE-592C-4608-9BA1-A4E00FCAB27D}" type="presParOf" srcId="{374A5C87-F8C9-44CA-87F6-0F7A4BED5C48}" destId="{070C5EF6-C0AC-4E14-B284-E52E78757B82}" srcOrd="22" destOrd="0" presId="urn:microsoft.com/office/officeart/2008/layout/HexagonCluster"/>
    <dgm:cxn modelId="{24554652-17A6-4064-BE9F-92CD6483D880}" type="presParOf" srcId="{070C5EF6-C0AC-4E14-B284-E52E78757B82}" destId="{6E506A8C-79F0-4F0F-9C26-B3CAE9C4D347}" srcOrd="0" destOrd="0" presId="urn:microsoft.com/office/officeart/2008/layout/HexagonCluster"/>
    <dgm:cxn modelId="{B24AED4C-5709-4C54-98B9-48DC9A5C4DB7}" type="presParOf" srcId="{374A5C87-F8C9-44CA-87F6-0F7A4BED5C48}" destId="{95CD1154-9FC4-4075-9BC8-1E9839C6991D}" srcOrd="23" destOrd="0" presId="urn:microsoft.com/office/officeart/2008/layout/HexagonCluster"/>
    <dgm:cxn modelId="{7BD9C664-BBF0-4556-92E7-A2D03DF31820}" type="presParOf" srcId="{95CD1154-9FC4-4075-9BC8-1E9839C6991D}" destId="{AAECB01B-A61A-4BBD-9DCB-A634CEECCD78}" srcOrd="0" destOrd="0" presId="urn:microsoft.com/office/officeart/2008/layout/HexagonCluster"/>
    <dgm:cxn modelId="{8405D0FF-E05D-412B-90DD-4F31B447110B}" type="presParOf" srcId="{374A5C87-F8C9-44CA-87F6-0F7A4BED5C48}" destId="{E396AD91-B5F9-4DAA-86CF-00D14C6A3465}" srcOrd="24" destOrd="0" presId="urn:microsoft.com/office/officeart/2008/layout/HexagonCluster"/>
    <dgm:cxn modelId="{26C8FAE6-D871-4396-874A-AF495772469D}" type="presParOf" srcId="{E396AD91-B5F9-4DAA-86CF-00D14C6A3465}" destId="{EF49D532-88C9-49B5-AF86-68EFE04C52C4}" srcOrd="0" destOrd="0" presId="urn:microsoft.com/office/officeart/2008/layout/HexagonCluster"/>
    <dgm:cxn modelId="{FE8C5F52-AC97-4596-9B78-B79A2A710E78}" type="presParOf" srcId="{374A5C87-F8C9-44CA-87F6-0F7A4BED5C48}" destId="{EBAB4089-CB22-436B-BCF0-551ABF3B9D7F}" srcOrd="25" destOrd="0" presId="urn:microsoft.com/office/officeart/2008/layout/HexagonCluster"/>
    <dgm:cxn modelId="{993E426E-A55E-4691-A3B7-328AF1BF6CDF}" type="presParOf" srcId="{EBAB4089-CB22-436B-BCF0-551ABF3B9D7F}" destId="{D1D0A463-D5D6-4ECD-B095-B22D3BAF6758}" srcOrd="0" destOrd="0" presId="urn:microsoft.com/office/officeart/2008/layout/HexagonCluster"/>
    <dgm:cxn modelId="{A6620D49-7876-49D4-A258-7426ADB17A19}" type="presParOf" srcId="{374A5C87-F8C9-44CA-87F6-0F7A4BED5C48}" destId="{1DD65708-4A00-4525-8154-CC517F314A7E}" srcOrd="26" destOrd="0" presId="urn:microsoft.com/office/officeart/2008/layout/HexagonCluster"/>
    <dgm:cxn modelId="{E73041FF-5946-438C-9ED7-2FB0947F062F}" type="presParOf" srcId="{1DD65708-4A00-4525-8154-CC517F314A7E}" destId="{1A17E32C-57E3-4568-AB50-E1D3A7654E2A}" srcOrd="0" destOrd="0" presId="urn:microsoft.com/office/officeart/2008/layout/HexagonCluster"/>
    <dgm:cxn modelId="{B769A85D-9AF9-47DE-A75A-BF5EC7CE023D}" type="presParOf" srcId="{374A5C87-F8C9-44CA-87F6-0F7A4BED5C48}" destId="{74AF19F3-ABB5-4F63-8C74-C8B563C3F15D}" srcOrd="27" destOrd="0" presId="urn:microsoft.com/office/officeart/2008/layout/HexagonCluster"/>
    <dgm:cxn modelId="{4B74092D-E7FD-44BD-BE41-6B1423E75695}" type="presParOf" srcId="{74AF19F3-ABB5-4F63-8C74-C8B563C3F15D}" destId="{084B72B5-639D-4B7D-9E73-3E7A852E56A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72A0E-BB07-4D9F-ABC2-DD9A2341926D}" type="doc">
      <dgm:prSet loTypeId="urn:microsoft.com/office/officeart/2005/8/layout/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F10B0159-004C-4B50-9429-8AF1ACADD9A5}">
      <dgm:prSet phldrT="[Texto]" custT="1"/>
      <dgm:spPr/>
      <dgm:t>
        <a:bodyPr/>
        <a:lstStyle/>
        <a:p>
          <a:r>
            <a:rPr lang="es-CO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migrante: 7</a:t>
          </a:r>
          <a:endParaRPr lang="es-CO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4EA6F-B4EF-4F60-9581-732200E7295B}" type="parTrans" cxnId="{EC91DC7D-28EF-4BB9-89C7-EDA78A392B2F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ED2AAC-28B2-4EEE-B00D-81D034AE0A4E}" type="sibTrans" cxnId="{EC91DC7D-28EF-4BB9-89C7-EDA78A392B2F}">
      <dgm:prSet/>
      <dgm:spPr/>
      <dgm:t>
        <a:bodyPr/>
        <a:lstStyle/>
        <a:p>
          <a:endParaRPr lang="es-CO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0F3A0B-24E3-4619-8C4C-BFC7E7B22758}" type="pres">
      <dgm:prSet presAssocID="{DBE72A0E-BB07-4D9F-ABC2-DD9A234192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D785686-CCE4-4325-B90A-F395206570FB}" type="pres">
      <dgm:prSet presAssocID="{F10B0159-004C-4B50-9429-8AF1ACADD9A5}" presName="parentLin" presStyleCnt="0"/>
      <dgm:spPr/>
    </dgm:pt>
    <dgm:pt modelId="{40466D7C-B7D9-47B2-A090-FA73DFB4FBA9}" type="pres">
      <dgm:prSet presAssocID="{F10B0159-004C-4B50-9429-8AF1ACADD9A5}" presName="parentLeftMargin" presStyleLbl="node1" presStyleIdx="0" presStyleCnt="1"/>
      <dgm:spPr/>
      <dgm:t>
        <a:bodyPr/>
        <a:lstStyle/>
        <a:p>
          <a:endParaRPr lang="es-CO"/>
        </a:p>
      </dgm:t>
    </dgm:pt>
    <dgm:pt modelId="{37A85D27-BCEB-48D2-9E8C-B425A8A31B40}" type="pres">
      <dgm:prSet presAssocID="{F10B0159-004C-4B50-9429-8AF1ACADD9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E6494A-0E74-41FD-A4B9-216AF01B4F70}" type="pres">
      <dgm:prSet presAssocID="{F10B0159-004C-4B50-9429-8AF1ACADD9A5}" presName="negativeSpace" presStyleCnt="0"/>
      <dgm:spPr/>
    </dgm:pt>
    <dgm:pt modelId="{24738654-5AAB-455F-A225-B6E92787BDEA}" type="pres">
      <dgm:prSet presAssocID="{F10B0159-004C-4B50-9429-8AF1ACADD9A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D9917B2-89E4-4DD4-A078-76224F56ADB3}" type="presOf" srcId="{F10B0159-004C-4B50-9429-8AF1ACADD9A5}" destId="{37A85D27-BCEB-48D2-9E8C-B425A8A31B40}" srcOrd="1" destOrd="0" presId="urn:microsoft.com/office/officeart/2005/8/layout/list1"/>
    <dgm:cxn modelId="{C61703DF-6024-4618-9A76-C511ACBA8552}" type="presOf" srcId="{DBE72A0E-BB07-4D9F-ABC2-DD9A2341926D}" destId="{930F3A0B-24E3-4619-8C4C-BFC7E7B22758}" srcOrd="0" destOrd="0" presId="urn:microsoft.com/office/officeart/2005/8/layout/list1"/>
    <dgm:cxn modelId="{EC91DC7D-28EF-4BB9-89C7-EDA78A392B2F}" srcId="{DBE72A0E-BB07-4D9F-ABC2-DD9A2341926D}" destId="{F10B0159-004C-4B50-9429-8AF1ACADD9A5}" srcOrd="0" destOrd="0" parTransId="{51B4EA6F-B4EF-4F60-9581-732200E7295B}" sibTransId="{CAED2AAC-28B2-4EEE-B00D-81D034AE0A4E}"/>
    <dgm:cxn modelId="{887B1E62-1742-47A6-BFD4-72492FDD2205}" type="presOf" srcId="{F10B0159-004C-4B50-9429-8AF1ACADD9A5}" destId="{40466D7C-B7D9-47B2-A090-FA73DFB4FBA9}" srcOrd="0" destOrd="0" presId="urn:microsoft.com/office/officeart/2005/8/layout/list1"/>
    <dgm:cxn modelId="{B624EAFD-CA61-4FFA-A4F8-C6864811B6CA}" type="presParOf" srcId="{930F3A0B-24E3-4619-8C4C-BFC7E7B22758}" destId="{1D785686-CCE4-4325-B90A-F395206570FB}" srcOrd="0" destOrd="0" presId="urn:microsoft.com/office/officeart/2005/8/layout/list1"/>
    <dgm:cxn modelId="{E91EB185-31F8-45C1-9A9E-D74332B396E9}" type="presParOf" srcId="{1D785686-CCE4-4325-B90A-F395206570FB}" destId="{40466D7C-B7D9-47B2-A090-FA73DFB4FBA9}" srcOrd="0" destOrd="0" presId="urn:microsoft.com/office/officeart/2005/8/layout/list1"/>
    <dgm:cxn modelId="{F630D6C4-A906-4714-A5DD-655B76B5FF96}" type="presParOf" srcId="{1D785686-CCE4-4325-B90A-F395206570FB}" destId="{37A85D27-BCEB-48D2-9E8C-B425A8A31B40}" srcOrd="1" destOrd="0" presId="urn:microsoft.com/office/officeart/2005/8/layout/list1"/>
    <dgm:cxn modelId="{B1861AA0-CE7D-44C3-B33A-94CCA2881B37}" type="presParOf" srcId="{930F3A0B-24E3-4619-8C4C-BFC7E7B22758}" destId="{2DE6494A-0E74-41FD-A4B9-216AF01B4F70}" srcOrd="1" destOrd="0" presId="urn:microsoft.com/office/officeart/2005/8/layout/list1"/>
    <dgm:cxn modelId="{028A395E-DDD0-4163-8B8C-37C39D22EA2D}" type="presParOf" srcId="{930F3A0B-24E3-4619-8C4C-BFC7E7B22758}" destId="{24738654-5AAB-455F-A225-B6E92787BDE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81A78-746D-444B-94E7-951D9995C269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F6E24654-3BE9-4D19-AA50-71B1A45C7600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dirty="0"/>
        </a:p>
      </dgm:t>
    </dgm:pt>
    <dgm:pt modelId="{89147531-7524-41AB-AA80-E9E9066ADA51}" type="parTrans" cxnId="{32E5F705-17FD-4ED4-94FA-5CB97D3A4C1B}">
      <dgm:prSet/>
      <dgm:spPr/>
      <dgm:t>
        <a:bodyPr/>
        <a:lstStyle/>
        <a:p>
          <a:endParaRPr lang="es-CO"/>
        </a:p>
      </dgm:t>
    </dgm:pt>
    <dgm:pt modelId="{9E645B9F-4D59-4B2B-AF47-B946215847A3}" type="sibTrans" cxnId="{32E5F705-17FD-4ED4-94FA-5CB97D3A4C1B}">
      <dgm:prSet/>
      <dgm:spPr/>
      <dgm:t>
        <a:bodyPr/>
        <a:lstStyle/>
        <a:p>
          <a:endParaRPr lang="es-CO"/>
        </a:p>
      </dgm:t>
    </dgm:pt>
    <dgm:pt modelId="{145D2147-935C-4914-B964-B86D4B1AED9F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 dirty="0"/>
        </a:p>
      </dgm:t>
    </dgm:pt>
    <dgm:pt modelId="{E423715C-1635-4594-BED7-25AD0CDB13FA}" type="parTrans" cxnId="{E7F091AA-FD36-4A71-A744-1908DE23824E}">
      <dgm:prSet/>
      <dgm:spPr/>
      <dgm:t>
        <a:bodyPr/>
        <a:lstStyle/>
        <a:p>
          <a:endParaRPr lang="es-CO"/>
        </a:p>
      </dgm:t>
    </dgm:pt>
    <dgm:pt modelId="{751DE4B2-3A35-4685-B84C-55C9B1555B0F}" type="sibTrans" cxnId="{E7F091AA-FD36-4A71-A744-1908DE23824E}">
      <dgm:prSet/>
      <dgm:spPr/>
      <dgm:t>
        <a:bodyPr/>
        <a:lstStyle/>
        <a:p>
          <a:endParaRPr lang="es-CO"/>
        </a:p>
      </dgm:t>
    </dgm:pt>
    <dgm:pt modelId="{7E2A7266-080A-4134-B79D-70664FD88336}" type="pres">
      <dgm:prSet presAssocID="{C0E81A78-746D-444B-94E7-951D9995C269}" presName="linearFlow" presStyleCnt="0">
        <dgm:presLayoutVars>
          <dgm:dir/>
          <dgm:resizeHandles val="exact"/>
        </dgm:presLayoutVars>
      </dgm:prSet>
      <dgm:spPr/>
    </dgm:pt>
    <dgm:pt modelId="{F17B948C-11ED-4BE2-94C1-2392D4F51B5B}" type="pres">
      <dgm:prSet presAssocID="{F6E24654-3BE9-4D19-AA50-71B1A45C7600}" presName="comp" presStyleCnt="0"/>
      <dgm:spPr/>
    </dgm:pt>
    <dgm:pt modelId="{F381AFE7-1680-435C-A291-2135D92823DF}" type="pres">
      <dgm:prSet presAssocID="{F6E24654-3BE9-4D19-AA50-71B1A45C7600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96DE3A-4FF7-4997-BA6A-43EE53573A98}" type="pres">
      <dgm:prSet presAssocID="{F6E24654-3BE9-4D19-AA50-71B1A45C7600}" presName="rect1" presStyleLbl="lnNode1" presStyleIdx="0" presStyleCnt="2" custLinFactNeighborX="3333" custLinFactNeighborY="-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BEAA049-C99E-4A8E-88A2-6CFAA0C34812}" type="pres">
      <dgm:prSet presAssocID="{9E645B9F-4D59-4B2B-AF47-B946215847A3}" presName="sibTrans" presStyleCnt="0"/>
      <dgm:spPr/>
    </dgm:pt>
    <dgm:pt modelId="{CFD90F7E-02B3-4721-9300-5A727AC57420}" type="pres">
      <dgm:prSet presAssocID="{145D2147-935C-4914-B964-B86D4B1AED9F}" presName="comp" presStyleCnt="0"/>
      <dgm:spPr/>
    </dgm:pt>
    <dgm:pt modelId="{CF7340A3-0176-47FC-A92E-2E4F21F165E4}" type="pres">
      <dgm:prSet presAssocID="{145D2147-935C-4914-B964-B86D4B1AED9F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F6AA15-228A-41BC-9D8B-3A8D0BAEE9D1}" type="pres">
      <dgm:prSet presAssocID="{145D2147-935C-4914-B964-B86D4B1AED9F}" presName="rect1" presStyleLbl="lnNode1" presStyleIdx="1" presStyleCnt="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7F091AA-FD36-4A71-A744-1908DE23824E}" srcId="{C0E81A78-746D-444B-94E7-951D9995C269}" destId="{145D2147-935C-4914-B964-B86D4B1AED9F}" srcOrd="1" destOrd="0" parTransId="{E423715C-1635-4594-BED7-25AD0CDB13FA}" sibTransId="{751DE4B2-3A35-4685-B84C-55C9B1555B0F}"/>
    <dgm:cxn modelId="{32E5F705-17FD-4ED4-94FA-5CB97D3A4C1B}" srcId="{C0E81A78-746D-444B-94E7-951D9995C269}" destId="{F6E24654-3BE9-4D19-AA50-71B1A45C7600}" srcOrd="0" destOrd="0" parTransId="{89147531-7524-41AB-AA80-E9E9066ADA51}" sibTransId="{9E645B9F-4D59-4B2B-AF47-B946215847A3}"/>
    <dgm:cxn modelId="{332CD3C9-8193-416E-9EB4-543442166DBA}" type="presOf" srcId="{C0E81A78-746D-444B-94E7-951D9995C269}" destId="{7E2A7266-080A-4134-B79D-70664FD88336}" srcOrd="0" destOrd="0" presId="urn:microsoft.com/office/officeart/2008/layout/AlternatingPictureBlocks"/>
    <dgm:cxn modelId="{85CA463D-ED08-4716-B958-BF32DDC6FAA5}" type="presOf" srcId="{F6E24654-3BE9-4D19-AA50-71B1A45C7600}" destId="{F381AFE7-1680-435C-A291-2135D92823DF}" srcOrd="0" destOrd="0" presId="urn:microsoft.com/office/officeart/2008/layout/AlternatingPictureBlocks"/>
    <dgm:cxn modelId="{ECD22E20-6A1F-4B2C-8058-42C3FF062345}" type="presOf" srcId="{145D2147-935C-4914-B964-B86D4B1AED9F}" destId="{CF7340A3-0176-47FC-A92E-2E4F21F165E4}" srcOrd="0" destOrd="0" presId="urn:microsoft.com/office/officeart/2008/layout/AlternatingPictureBlocks"/>
    <dgm:cxn modelId="{96829E07-8FC1-443C-84A1-57418A085A20}" type="presParOf" srcId="{7E2A7266-080A-4134-B79D-70664FD88336}" destId="{F17B948C-11ED-4BE2-94C1-2392D4F51B5B}" srcOrd="0" destOrd="0" presId="urn:microsoft.com/office/officeart/2008/layout/AlternatingPictureBlocks"/>
    <dgm:cxn modelId="{54159D16-8BBA-4A8B-89D6-83C3E546A982}" type="presParOf" srcId="{F17B948C-11ED-4BE2-94C1-2392D4F51B5B}" destId="{F381AFE7-1680-435C-A291-2135D92823DF}" srcOrd="0" destOrd="0" presId="urn:microsoft.com/office/officeart/2008/layout/AlternatingPictureBlocks"/>
    <dgm:cxn modelId="{EEFC243F-B1D1-4905-A2B7-052C47DA24D2}" type="presParOf" srcId="{F17B948C-11ED-4BE2-94C1-2392D4F51B5B}" destId="{E996DE3A-4FF7-4997-BA6A-43EE53573A98}" srcOrd="1" destOrd="0" presId="urn:microsoft.com/office/officeart/2008/layout/AlternatingPictureBlocks"/>
    <dgm:cxn modelId="{28D76C9D-71C4-46C8-812A-188848688F49}" type="presParOf" srcId="{7E2A7266-080A-4134-B79D-70664FD88336}" destId="{4BEAA049-C99E-4A8E-88A2-6CFAA0C34812}" srcOrd="1" destOrd="0" presId="urn:microsoft.com/office/officeart/2008/layout/AlternatingPictureBlocks"/>
    <dgm:cxn modelId="{EAA174EB-99DF-42A2-8694-7335EF78AC59}" type="presParOf" srcId="{7E2A7266-080A-4134-B79D-70664FD88336}" destId="{CFD90F7E-02B3-4721-9300-5A727AC57420}" srcOrd="2" destOrd="0" presId="urn:microsoft.com/office/officeart/2008/layout/AlternatingPictureBlocks"/>
    <dgm:cxn modelId="{6D637CD9-9D1D-4CAF-849F-8EB5D67BE605}" type="presParOf" srcId="{CFD90F7E-02B3-4721-9300-5A727AC57420}" destId="{CF7340A3-0176-47FC-A92E-2E4F21F165E4}" srcOrd="0" destOrd="0" presId="urn:microsoft.com/office/officeart/2008/layout/AlternatingPictureBlocks"/>
    <dgm:cxn modelId="{A690EADE-1F81-4D06-A826-8BF806DBE687}" type="presParOf" srcId="{CFD90F7E-02B3-4721-9300-5A727AC57420}" destId="{52F6AA15-228A-41BC-9D8B-3A8D0BAEE9D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71A49-57B6-445C-9111-2D438BED06E0}">
      <dsp:nvSpPr>
        <dsp:cNvPr id="0" name=""/>
        <dsp:cNvSpPr/>
      </dsp:nvSpPr>
      <dsp:spPr>
        <a:xfrm>
          <a:off x="1105876" y="1876622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64 barrios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 Veredas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Comunas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4921" y="2047537"/>
        <a:ext cx="886989" cy="761634"/>
      </dsp:txXfrm>
    </dsp:sp>
    <dsp:sp modelId="{83A6B1B8-AABF-4177-B294-F55ABDDCB9E4}">
      <dsp:nvSpPr>
        <dsp:cNvPr id="0" name=""/>
        <dsp:cNvSpPr/>
      </dsp:nvSpPr>
      <dsp:spPr>
        <a:xfrm>
          <a:off x="1136538" y="2369916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BE704-462B-478C-ABE6-F3D2ED819156}">
      <dsp:nvSpPr>
        <dsp:cNvPr id="0" name=""/>
        <dsp:cNvSpPr/>
      </dsp:nvSpPr>
      <dsp:spPr>
        <a:xfrm>
          <a:off x="0" y="1266451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5D850-0C0B-4DB9-9775-9DD616F95FD9}">
      <dsp:nvSpPr>
        <dsp:cNvPr id="0" name=""/>
        <dsp:cNvSpPr/>
      </dsp:nvSpPr>
      <dsp:spPr>
        <a:xfrm>
          <a:off x="880340" y="2223508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5642"/>
              <a:satOff val="-787"/>
              <a:lumOff val="-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02BB4-0492-4BDA-9F95-B617CD15DF56}">
      <dsp:nvSpPr>
        <dsp:cNvPr id="0" name=""/>
        <dsp:cNvSpPr/>
      </dsp:nvSpPr>
      <dsp:spPr>
        <a:xfrm>
          <a:off x="2211753" y="1263124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i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154.278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i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0798" y="1434039"/>
        <a:ext cx="886989" cy="761634"/>
      </dsp:txXfrm>
    </dsp:sp>
    <dsp:sp modelId="{C3C3C874-5F97-4137-8708-877D56D1791D}">
      <dsp:nvSpPr>
        <dsp:cNvPr id="0" name=""/>
        <dsp:cNvSpPr/>
      </dsp:nvSpPr>
      <dsp:spPr>
        <a:xfrm>
          <a:off x="3096182" y="2217685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31284"/>
              <a:satOff val="-1574"/>
              <a:lumOff val="-6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4D929-C242-4A87-8408-130E225A79C6}">
      <dsp:nvSpPr>
        <dsp:cNvPr id="0" name=""/>
        <dsp:cNvSpPr/>
      </dsp:nvSpPr>
      <dsp:spPr>
        <a:xfrm>
          <a:off x="3316948" y="1874126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CEEE5-E475-41C3-A6DF-12DCD8F87897}">
      <dsp:nvSpPr>
        <dsp:cNvPr id="0" name=""/>
        <dsp:cNvSpPr/>
      </dsp:nvSpPr>
      <dsp:spPr>
        <a:xfrm>
          <a:off x="3348291" y="2365341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96926"/>
              <a:satOff val="-2360"/>
              <a:lumOff val="-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C0D1F-16F7-4E1D-B440-CF4C07B15C78}">
      <dsp:nvSpPr>
        <dsp:cNvPr id="0" name=""/>
        <dsp:cNvSpPr/>
      </dsp:nvSpPr>
      <dsp:spPr>
        <a:xfrm>
          <a:off x="1105876" y="656696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294.551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Habitantes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4921" y="827611"/>
        <a:ext cx="886989" cy="761634"/>
      </dsp:txXfrm>
    </dsp:sp>
    <dsp:sp modelId="{81AE9B12-BC60-40FE-9A50-CDA6F8D24B37}">
      <dsp:nvSpPr>
        <dsp:cNvPr id="0" name=""/>
        <dsp:cNvSpPr/>
      </dsp:nvSpPr>
      <dsp:spPr>
        <a:xfrm>
          <a:off x="1980766" y="671670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62568"/>
              <a:satOff val="-3147"/>
              <a:lumOff val="-1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21284-3002-4941-AE4D-BA5712FF5ADB}">
      <dsp:nvSpPr>
        <dsp:cNvPr id="0" name=""/>
        <dsp:cNvSpPr/>
      </dsp:nvSpPr>
      <dsp:spPr>
        <a:xfrm>
          <a:off x="2211753" y="43198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07B5A-2AA8-4FF7-8238-E7871C234FA9}">
      <dsp:nvSpPr>
        <dsp:cNvPr id="0" name=""/>
        <dsp:cNvSpPr/>
      </dsp:nvSpPr>
      <dsp:spPr>
        <a:xfrm>
          <a:off x="2247866" y="531917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828210"/>
              <a:satOff val="-3934"/>
              <a:lumOff val="-1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D5E11-1E66-4367-97B8-DEA828215706}">
      <dsp:nvSpPr>
        <dsp:cNvPr id="0" name=""/>
        <dsp:cNvSpPr/>
      </dsp:nvSpPr>
      <dsp:spPr>
        <a:xfrm>
          <a:off x="3316948" y="654201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i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140.273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i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Hombres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5993" y="825116"/>
        <a:ext cx="886989" cy="761634"/>
      </dsp:txXfrm>
    </dsp:sp>
    <dsp:sp modelId="{B5EFF7CF-4D46-46D1-8240-F4DDA8DDC1DD}">
      <dsp:nvSpPr>
        <dsp:cNvPr id="0" name=""/>
        <dsp:cNvSpPr/>
      </dsp:nvSpPr>
      <dsp:spPr>
        <a:xfrm>
          <a:off x="4428957" y="1143336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93851"/>
              <a:satOff val="-4721"/>
              <a:lumOff val="-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96836-4443-4F79-9DC6-8C9FDEF9D493}">
      <dsp:nvSpPr>
        <dsp:cNvPr id="0" name=""/>
        <dsp:cNvSpPr/>
      </dsp:nvSpPr>
      <dsp:spPr>
        <a:xfrm>
          <a:off x="4422825" y="1274770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ADC23-6C27-43FB-81F5-84F0E58488BD}">
      <dsp:nvSpPr>
        <dsp:cNvPr id="0" name=""/>
        <dsp:cNvSpPr/>
      </dsp:nvSpPr>
      <dsp:spPr>
        <a:xfrm>
          <a:off x="4673572" y="1294319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959493"/>
              <a:satOff val="-5507"/>
              <a:lumOff val="-2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45205-81E6-4858-B230-0002087E29AA}">
      <dsp:nvSpPr>
        <dsp:cNvPr id="0" name=""/>
        <dsp:cNvSpPr/>
      </dsp:nvSpPr>
      <dsp:spPr>
        <a:xfrm>
          <a:off x="4422825" y="54844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270.366 Cabecera Municipal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1870" y="225759"/>
        <a:ext cx="886989" cy="761634"/>
      </dsp:txXfrm>
    </dsp:sp>
    <dsp:sp modelId="{C7A972D4-1711-4338-9740-C00B96729C84}">
      <dsp:nvSpPr>
        <dsp:cNvPr id="0" name=""/>
        <dsp:cNvSpPr/>
      </dsp:nvSpPr>
      <dsp:spPr>
        <a:xfrm>
          <a:off x="5534834" y="549386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25135"/>
              <a:satOff val="-6294"/>
              <a:lumOff val="-24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09378-8187-4791-A605-C37CDCD26BA6}">
      <dsp:nvSpPr>
        <dsp:cNvPr id="0" name=""/>
        <dsp:cNvSpPr/>
      </dsp:nvSpPr>
      <dsp:spPr>
        <a:xfrm>
          <a:off x="5528701" y="670422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CEA0D-69A2-420A-80BF-82E03A98F60E}">
      <dsp:nvSpPr>
        <dsp:cNvPr id="0" name=""/>
        <dsp:cNvSpPr/>
      </dsp:nvSpPr>
      <dsp:spPr>
        <a:xfrm>
          <a:off x="5784900" y="694962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90777"/>
              <a:satOff val="-7081"/>
              <a:lumOff val="-27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BDCE4-172D-42B7-8C74-406849AFC39F}">
      <dsp:nvSpPr>
        <dsp:cNvPr id="0" name=""/>
        <dsp:cNvSpPr/>
      </dsp:nvSpPr>
      <dsp:spPr>
        <a:xfrm>
          <a:off x="5528701" y="1888268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Grado de urbanización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91,6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746" y="2059183"/>
        <a:ext cx="886989" cy="761634"/>
      </dsp:txXfrm>
    </dsp:sp>
    <dsp:sp modelId="{BE0CD1CF-12C7-4714-AD6F-2E94113BCC62}">
      <dsp:nvSpPr>
        <dsp:cNvPr id="0" name=""/>
        <dsp:cNvSpPr/>
      </dsp:nvSpPr>
      <dsp:spPr>
        <a:xfrm>
          <a:off x="5783537" y="2854891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56419"/>
              <a:satOff val="-7868"/>
              <a:lumOff val="-30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06A8C-79F0-4F0F-9C26-B3CAE9C4D347}">
      <dsp:nvSpPr>
        <dsp:cNvPr id="0" name=""/>
        <dsp:cNvSpPr/>
      </dsp:nvSpPr>
      <dsp:spPr>
        <a:xfrm>
          <a:off x="4422825" y="2492616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CB01B-A61A-4BBD-9DCB-A634CEECCD78}">
      <dsp:nvSpPr>
        <dsp:cNvPr id="0" name=""/>
        <dsp:cNvSpPr/>
      </dsp:nvSpPr>
      <dsp:spPr>
        <a:xfrm>
          <a:off x="5545054" y="2976759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222061"/>
              <a:satOff val="-8654"/>
              <a:lumOff val="-3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9D532-88C9-49B5-AF86-68EFE04C52C4}">
      <dsp:nvSpPr>
        <dsp:cNvPr id="0" name=""/>
        <dsp:cNvSpPr/>
      </dsp:nvSpPr>
      <dsp:spPr>
        <a:xfrm>
          <a:off x="2210390" y="2485545"/>
          <a:ext cx="1285079" cy="110346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24185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Centros Poblados y Rural Disperso</a:t>
          </a:r>
          <a:endParaRPr lang="es-CO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9435" y="2656460"/>
        <a:ext cx="886989" cy="761634"/>
      </dsp:txXfrm>
    </dsp:sp>
    <dsp:sp modelId="{D1D0A463-D5D6-4ECD-B095-B22D3BAF6758}">
      <dsp:nvSpPr>
        <dsp:cNvPr id="0" name=""/>
        <dsp:cNvSpPr/>
      </dsp:nvSpPr>
      <dsp:spPr>
        <a:xfrm>
          <a:off x="2247184" y="2974680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87703"/>
              <a:satOff val="-9441"/>
              <a:lumOff val="-36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7E32C-57E3-4568-AB50-E1D3A7654E2A}">
      <dsp:nvSpPr>
        <dsp:cNvPr id="0" name=""/>
        <dsp:cNvSpPr/>
      </dsp:nvSpPr>
      <dsp:spPr>
        <a:xfrm>
          <a:off x="1105195" y="3099043"/>
          <a:ext cx="1285079" cy="11034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B72B5-639D-4B7D-9E73-3E7A852E56AE}">
      <dsp:nvSpPr>
        <dsp:cNvPr id="0" name=""/>
        <dsp:cNvSpPr/>
      </dsp:nvSpPr>
      <dsp:spPr>
        <a:xfrm>
          <a:off x="1979403" y="3114432"/>
          <a:ext cx="149903" cy="1293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38654-5AAB-455F-A225-B6E92787BDEA}">
      <dsp:nvSpPr>
        <dsp:cNvPr id="0" name=""/>
        <dsp:cNvSpPr/>
      </dsp:nvSpPr>
      <dsp:spPr>
        <a:xfrm>
          <a:off x="0" y="269934"/>
          <a:ext cx="503127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85D27-BCEB-48D2-9E8C-B425A8A31B40}">
      <dsp:nvSpPr>
        <dsp:cNvPr id="0" name=""/>
        <dsp:cNvSpPr/>
      </dsp:nvSpPr>
      <dsp:spPr>
        <a:xfrm>
          <a:off x="251563" y="4253"/>
          <a:ext cx="3521891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119" tIns="0" rIns="13311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Población migrante: 7</a:t>
          </a:r>
          <a:endParaRPr lang="es-CO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502" y="30192"/>
        <a:ext cx="3470013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1AFE7-1680-435C-A291-2135D92823DF}">
      <dsp:nvSpPr>
        <dsp:cNvPr id="0" name=""/>
        <dsp:cNvSpPr/>
      </dsp:nvSpPr>
      <dsp:spPr>
        <a:xfrm>
          <a:off x="1872902" y="105"/>
          <a:ext cx="3501437" cy="158364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500" kern="1200" dirty="0"/>
        </a:p>
      </dsp:txBody>
      <dsp:txXfrm>
        <a:off x="1872902" y="105"/>
        <a:ext cx="3501437" cy="1583644"/>
      </dsp:txXfrm>
    </dsp:sp>
    <dsp:sp modelId="{E996DE3A-4FF7-4997-BA6A-43EE53573A98}">
      <dsp:nvSpPr>
        <dsp:cNvPr id="0" name=""/>
        <dsp:cNvSpPr/>
      </dsp:nvSpPr>
      <dsp:spPr>
        <a:xfrm>
          <a:off x="200568" y="0"/>
          <a:ext cx="1567807" cy="15836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340A3-0176-47FC-A92E-2E4F21F165E4}">
      <dsp:nvSpPr>
        <dsp:cNvPr id="0" name=""/>
        <dsp:cNvSpPr/>
      </dsp:nvSpPr>
      <dsp:spPr>
        <a:xfrm>
          <a:off x="148313" y="1845051"/>
          <a:ext cx="3501437" cy="158364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500" kern="1200" dirty="0"/>
        </a:p>
      </dsp:txBody>
      <dsp:txXfrm>
        <a:off x="148313" y="1845051"/>
        <a:ext cx="3501437" cy="1583644"/>
      </dsp:txXfrm>
    </dsp:sp>
    <dsp:sp modelId="{52F6AA15-228A-41BC-9D8B-3A8D0BAEE9D1}">
      <dsp:nvSpPr>
        <dsp:cNvPr id="0" name=""/>
        <dsp:cNvSpPr/>
      </dsp:nvSpPr>
      <dsp:spPr>
        <a:xfrm>
          <a:off x="3806531" y="1845051"/>
          <a:ext cx="1567807" cy="158364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BF0F-1070-4A56-A42C-2FECEF38BCE7}" type="datetimeFigureOut">
              <a:rPr lang="es-CO" smtClean="0"/>
              <a:t>21/04/2021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7021-6752-444C-9E7A-ACA9283BE59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462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188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38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271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78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657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09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68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004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317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58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2C37-DBBE-4507-B6B0-3B7D71457A4D}" type="datetimeFigureOut">
              <a:rPr lang="es-ES" smtClean="0"/>
              <a:t>21/04/2021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D3E7-18E0-4A05-904F-3340FF58824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754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"/>
            <a:ext cx="12195831" cy="68540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33281" y="4422795"/>
            <a:ext cx="7729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de Salud y</a:t>
            </a:r>
          </a:p>
          <a:p>
            <a:pPr algn="ctr"/>
            <a:r>
              <a:rPr lang="es-E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Protección Social</a:t>
            </a:r>
            <a:endParaRPr lang="es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3" y="522807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086332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344958" y="2456333"/>
            <a:ext cx="6034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colectivas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tipo carrusel,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población concentrada en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veinticuatro Instituciones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educativas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el desarrollo de actividades educativas en temas de salud sexual y reproductiva </a:t>
            </a:r>
          </a:p>
          <a:p>
            <a:pPr lvl="0"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Talleres desarrollados en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doce Instituciones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educativas en temas de salud sexual y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reproductiva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19313" y="1341782"/>
            <a:ext cx="313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Educativo 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rot="10800000" flipV="1">
            <a:off x="319314" y="2052856"/>
            <a:ext cx="2877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Años: 2018 - 2019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82" y="2621419"/>
            <a:ext cx="1763290" cy="278299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rot="10800000" flipV="1">
            <a:off x="319314" y="4181965"/>
            <a:ext cx="2877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Año: 2020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85361" y="4619587"/>
            <a:ext cx="5954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Intervención con actividades educativas virtuales en cuatro Instituciones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educativas en temas de salud sexual y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reproductiva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comunicacional para promoción por redes sociales con videos y jingles de una sexualidad responsable 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75" y="1810063"/>
            <a:ext cx="3205959" cy="24044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76" y="4366631"/>
            <a:ext cx="3205959" cy="18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432789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004552"/>
            <a:ext cx="6490952" cy="19857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488029" y="2080568"/>
            <a:ext cx="54555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salud sexual y reproductiva dirigida a trabajadoras sexuales y población LGBTI, con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información en salud sexual y reproductiva y tamización en VIH con la participación de 150 trabajadoras sexuales de 6 bares y zona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entral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ayorista (20,000,000 $)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el 2018 se realiza tamización para VIH en habitante de calle en Centro Día del municipio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0800000" flipV="1">
            <a:off x="488029" y="1759555"/>
            <a:ext cx="2226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Años: 2018 - 2019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9301" y="1238865"/>
            <a:ext cx="313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 vulnerables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87049" y="4746028"/>
            <a:ext cx="840617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100 tamizaciones en VIH en habitante de calle y población privada de la </a:t>
            </a:r>
            <a:r>
              <a:rPr lang="es-CO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libertad y entrega de preservativos (Asignación insumos SSSYPSA)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Acciones de articulación con Fondo Mundial – ESE Hospital la María, para tamización en VIH en población HSH, Trans, TS, PID: 680 personas atendidas con entrega de kit y tomas de pruebas rápidas</a:t>
            </a:r>
          </a:p>
          <a:p>
            <a:pPr lvl="0" algn="just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 rot="10800000" flipV="1">
            <a:off x="488028" y="3988783"/>
            <a:ext cx="2226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Año: 2020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3062"/>
          <a:stretch/>
        </p:blipFill>
        <p:spPr>
          <a:xfrm>
            <a:off x="700734" y="4597502"/>
            <a:ext cx="2139421" cy="20006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708" y="1421977"/>
            <a:ext cx="2569604" cy="19272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44" y="1403256"/>
            <a:ext cx="2550465" cy="19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275771" y="721854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201548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370701" y="2494956"/>
            <a:ext cx="6112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información y educación en salud sexual y reproductiva para la prevención de enfermedades de transmisión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sexual desarrolladas en zona rural y urbana, y en conmemoración del día del VIH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0701" y="1320770"/>
            <a:ext cx="313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Comunitario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 rot="10800000" flipV="1">
            <a:off x="444841" y="1770782"/>
            <a:ext cx="2237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Años: 2018 - 2019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4841" y="3772411"/>
            <a:ext cx="1671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Año: 2020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70701" y="4758013"/>
            <a:ext cx="29340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Sensibilización sobre prevención de ITS_VIH a través de obras teatro en calle y perifoneo en diferentes sectores del municipio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373706205"/>
              </p:ext>
            </p:extLst>
          </p:nvPr>
        </p:nvGraphicFramePr>
        <p:xfrm>
          <a:off x="6669347" y="1505436"/>
          <a:ext cx="5522653" cy="342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72" y="4207009"/>
            <a:ext cx="1236889" cy="21989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095" y="4279654"/>
            <a:ext cx="119602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793397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316617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 rot="10800000" flipV="1">
            <a:off x="541352" y="1816620"/>
            <a:ext cx="2226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Años: 2018 - 2019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1352" y="2577914"/>
            <a:ext cx="313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Institucional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62629" y="4140144"/>
            <a:ext cx="3130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laboral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2629" y="3185424"/>
            <a:ext cx="10351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Capacitación a IPS en torno a la estrategia 90/90/90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COVE municipal con análisis de información relacionada con el evento 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73716" y="4855669"/>
            <a:ext cx="10351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Jornadas de salud para el sector informal de la economía con actividades informativas en VIH y entregas de preservativos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178" y="3057177"/>
            <a:ext cx="2864707" cy="12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896429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419649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648818" y="2472548"/>
            <a:ext cx="8396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educativas en grupos organizados</a:t>
            </a:r>
          </a:p>
          <a:p>
            <a:pPr algn="just"/>
            <a:endParaRPr lang="es-CO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Intervenciones en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salud sexual y reproductiva dirigida a poblaciones vulnerables que incluye actividades informativas y actividades de tamización en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Conferencia en ITS a IPS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Jornada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información y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salud sexual y reproductiva que incluye el despliegue de un equipo interdisciplinario y  tamización de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Seguimiento a IPS</a:t>
            </a:r>
          </a:p>
          <a:p>
            <a:pPr algn="just"/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Acciones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articulación y apoyo para el desarrollo de actividades en el municipio en torno a la prevención y detección temprana de ITS con otras organizaciones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09778" y="1639114"/>
            <a:ext cx="7357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: 2021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16" y="1639114"/>
            <a:ext cx="1762897" cy="13221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68" y="3116138"/>
            <a:ext cx="1837038" cy="13777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15" y="4648768"/>
            <a:ext cx="1762897" cy="13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677488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Conclusiones.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200708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654715" y="2096831"/>
            <a:ext cx="103513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Las acciones de articulación de actores es fundamental en la implementación de acciones efectivas y optimización de recursos para la intervención efectiva del evento, por tanto desde el municipio se cuenta con aliados estratégicos como la Secretaría de participación e inclusión social, la Secretaría de educación y el Fondo Mundial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través del Modelo de Acción Integral Territorial – 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MAITE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mediante acuerdos interinstitucionales y comunitarios,  se fortalecerán las acciones que a nivel municipal se desarrollan para la prevención y control de VIH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dirty="0"/>
          </a:p>
        </p:txBody>
      </p:sp>
      <p:pic>
        <p:nvPicPr>
          <p:cNvPr id="5" name="Picture 2" descr="Quindío es el primer departamento del país en la ejecución del Modelo de Acción  Integral Territorial en Salud - Eje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20" y="4856265"/>
            <a:ext cx="2856579" cy="16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0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"/>
            <a:ext cx="12195830" cy="68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11" y="278827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Estadísticas de </a:t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VIH</a:t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/>
            </a:r>
            <a:b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es-CO" sz="3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Municipio de Itagüí</a:t>
            </a:r>
            <a:endParaRPr lang="es-CO" sz="36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0" y="5494084"/>
            <a:ext cx="10515600" cy="1588806"/>
          </a:xfrm>
          <a:prstGeom prst="rect">
            <a:avLst/>
          </a:prstGeom>
          <a:noFill/>
          <a:ln w="66675">
            <a:noFill/>
            <a:round/>
          </a:ln>
        </p:spPr>
        <p:txBody>
          <a:bodyPr wrap="square" lIns="360000" tIns="360000" rIns="360000" bIns="36000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Por: Mónica Román Sánchez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GESIS Salud Publica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Secretaria de Salud y Protección Social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Municipio de Itagüí - 2021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3988"/>
          <a:stretch/>
        </p:blipFill>
        <p:spPr>
          <a:xfrm>
            <a:off x="3860640" y="2220493"/>
            <a:ext cx="4562141" cy="2461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460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239606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 smtClean="0"/>
              <a:t>1. Datos demográficos</a:t>
            </a:r>
            <a:endParaRPr lang="es-ES_tradnl" sz="28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762826"/>
            <a:ext cx="6709893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75095" y="115644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594409" y="1930173"/>
          <a:ext cx="6813781" cy="4245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639178" y="1310334"/>
            <a:ext cx="2784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Pirámide poblacional del municipio de Itagüí, 2015, 2020, 2023</a:t>
            </a:r>
            <a:endParaRPr lang="es-CO" sz="11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5482" t="29876" r="50253" b="27636"/>
          <a:stretch/>
        </p:blipFill>
        <p:spPr>
          <a:xfrm>
            <a:off x="8188408" y="1674800"/>
            <a:ext cx="3685927" cy="363036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188408" y="5238746"/>
            <a:ext cx="3891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Figura 1. </a:t>
            </a: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Pirámide poblacional del municipio de Itagüí, 2015, 2020, 2023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290899" y="354803"/>
            <a:ext cx="6673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2</a:t>
            </a:r>
            <a:r>
              <a:rPr lang="es-MX" sz="2800" dirty="0" smtClean="0"/>
              <a:t>. Descripción del comportamiento del evento: incidencia</a:t>
            </a:r>
            <a:endParaRPr lang="es-ES_tradnl" sz="28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195636" y="1240510"/>
            <a:ext cx="6864439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8838023" y="1308910"/>
            <a:ext cx="1588054" cy="11162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año 2020 por cada </a:t>
            </a:r>
            <a:r>
              <a:rPr lang="es-CO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s-CO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mujeres con notificación de VIH se reportaron </a:t>
            </a:r>
            <a:r>
              <a:rPr lang="es-CO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</a:t>
            </a:r>
            <a:r>
              <a:rPr lang="es-CO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hombres</a:t>
            </a:r>
            <a:endParaRPr lang="es-CO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1374" y="6232765"/>
            <a:ext cx="819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de casos notificados de VIH por año y sexo. Municipio de Itagüí, Año 2010-2020</a:t>
            </a:r>
          </a:p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Sivigila Municipal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94036" y="179786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641374" y="2521006"/>
          <a:ext cx="5199589" cy="2716530"/>
        </p:xfrm>
        <a:graphic>
          <a:graphicData uri="http://schemas.openxmlformats.org/drawingml/2006/table">
            <a:tbl>
              <a:tblPr/>
              <a:tblGrid>
                <a:gridCol w="652013"/>
                <a:gridCol w="544743"/>
                <a:gridCol w="578498"/>
                <a:gridCol w="625151"/>
                <a:gridCol w="578498"/>
                <a:gridCol w="625151"/>
                <a:gridCol w="606490"/>
                <a:gridCol w="989045"/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Mujeres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Hombres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Tasa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Relación </a:t>
                      </a:r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Hombre / Mujer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4000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Casos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Tasa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Casos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</a:rPr>
                        <a:t>Tasa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A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377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1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B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1433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129,0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944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57,4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D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</a:rPr>
                        <a:t>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577804"/>
              </p:ext>
            </p:extLst>
          </p:nvPr>
        </p:nvGraphicFramePr>
        <p:xfrm>
          <a:off x="6170985" y="2517753"/>
          <a:ext cx="5641910" cy="2843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229162" y="338025"/>
            <a:ext cx="684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2</a:t>
            </a:r>
            <a:r>
              <a:rPr lang="es-MX" sz="2800" dirty="0" smtClean="0"/>
              <a:t>. Descripción del comportamiento del evento: sexo /edad</a:t>
            </a:r>
            <a:endParaRPr lang="es-ES_tradnl" sz="28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67232" y="1212551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19314" y="1466073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481879"/>
              </p:ext>
            </p:extLst>
          </p:nvPr>
        </p:nvGraphicFramePr>
        <p:xfrm>
          <a:off x="727790" y="2110933"/>
          <a:ext cx="4973216" cy="3467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304814"/>
              </p:ext>
            </p:extLst>
          </p:nvPr>
        </p:nvGraphicFramePr>
        <p:xfrm>
          <a:off x="6241648" y="2259876"/>
          <a:ext cx="5326237" cy="348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2668397" y="1890544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 2019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696239" y="1892756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Año 2020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38578" y="6003048"/>
            <a:ext cx="34269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de casos notificados de VIH por grupo de edad y sexo. Municipio de Itagüí, Año 2019</a:t>
            </a:r>
          </a:p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Sivigila Municipal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139663" y="6003048"/>
            <a:ext cx="3349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Distribución de casos notificados de VIH por grupo de edad y sexo. Municipio de Itagüí, Año 2019</a:t>
            </a:r>
          </a:p>
          <a:p>
            <a:r>
              <a:rPr lang="es-CO" sz="1100" dirty="0">
                <a:latin typeface="Arial" panose="020B0604020202020204" pitchFamily="34" charset="0"/>
                <a:cs typeface="Arial" panose="020B0604020202020204" pitchFamily="34" charset="0"/>
              </a:rPr>
              <a:t>Fuente: Sivigila Municipal</a:t>
            </a:r>
          </a:p>
        </p:txBody>
      </p:sp>
    </p:spTree>
    <p:extLst>
      <p:ext uri="{BB962C8B-B14F-4D97-AF65-F5344CB8AC3E}">
        <p14:creationId xmlns:p14="http://schemas.microsoft.com/office/powerpoint/2010/main" val="18957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5" y="239606"/>
            <a:ext cx="592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2</a:t>
            </a:r>
            <a:r>
              <a:rPr lang="es-MX" sz="2800" dirty="0" smtClean="0"/>
              <a:t>. Descripción del comportamiento del evento: mortalidad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103612"/>
            <a:ext cx="5512158" cy="105667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754225" y="1850998"/>
          <a:ext cx="10515595" cy="8412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4131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  <a:gridCol w="548163"/>
              </a:tblGrid>
              <a:tr h="264011">
                <a:tc>
                  <a:txBody>
                    <a:bodyPr/>
                    <a:lstStyle/>
                    <a:p>
                      <a:pPr algn="ctr" rtl="0" fontAlgn="t"/>
                      <a:r>
                        <a:rPr lang="es-E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por el VIH (SIDA)</a:t>
                      </a:r>
                      <a:endParaRPr lang="es-E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3893"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3,49</a:t>
                      </a:r>
                    </a:p>
                  </a:txBody>
                  <a:tcPr marL="9525" marR="9525" marT="9525" marB="0"/>
                </a:tc>
              </a:tr>
              <a:tr h="143893"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</a:t>
                      </a:r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</a:p>
                  </a:txBody>
                  <a:tcPr marL="9525" marR="9525" marT="9525" marB="0"/>
                </a:tc>
              </a:tr>
              <a:tr h="143893">
                <a:tc>
                  <a:txBody>
                    <a:bodyPr/>
                    <a:lstStyle/>
                    <a:p>
                      <a:pPr algn="ctr" rtl="0" fontAlgn="t"/>
                      <a:r>
                        <a:rPr lang="es-CO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Hombres</a:t>
                      </a:r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2" marR="6852" marT="6852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6,55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19314" y="132990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231229"/>
              </p:ext>
            </p:extLst>
          </p:nvPr>
        </p:nvGraphicFramePr>
        <p:xfrm>
          <a:off x="2043111" y="2911163"/>
          <a:ext cx="7800975" cy="34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19314" y="6335401"/>
            <a:ext cx="8031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de tasa de mortalidad por VIH por sexo. Municipio de Itagüí, Año 2005 - 2018</a:t>
            </a:r>
          </a:p>
          <a:p>
            <a:r>
              <a:rPr lang="es-CO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Sispro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5" y="239606"/>
            <a:ext cx="664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2</a:t>
            </a:r>
            <a:r>
              <a:rPr lang="es-MX" sz="2800" dirty="0" smtClean="0"/>
              <a:t>. Descripción del comportamiento del evento: seguridad social.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211600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275095" y="168106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557146"/>
              </p:ext>
            </p:extLst>
          </p:nvPr>
        </p:nvGraphicFramePr>
        <p:xfrm>
          <a:off x="760287" y="22692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/>
          <p:nvPr>
            <p:extLst/>
          </p:nvPr>
        </p:nvGraphicFramePr>
        <p:xfrm>
          <a:off x="3704095" y="5896947"/>
          <a:ext cx="5031273" cy="727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11802" y="5080862"/>
            <a:ext cx="50317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de casos notificados de VIH por régimen de aseguramiento. Municipio de Itagüí, Año 2019</a:t>
            </a:r>
          </a:p>
          <a:p>
            <a:r>
              <a:rPr lang="es-C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Sivigila Municipal</a:t>
            </a:r>
            <a:endParaRPr lang="es-C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49183" y="5080862"/>
            <a:ext cx="4972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de casos notificados de VIH por régimen de aseguramiento. Municipio de Itagüí, Año 2020</a:t>
            </a:r>
          </a:p>
          <a:p>
            <a:r>
              <a:rPr lang="es-CO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Sivigila Municipal</a:t>
            </a:r>
            <a:endParaRPr lang="es-CO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63528"/>
              </p:ext>
            </p:extLst>
          </p:nvPr>
        </p:nvGraphicFramePr>
        <p:xfrm>
          <a:off x="6849183" y="22692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6642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319314" y="497183"/>
            <a:ext cx="6622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 smtClean="0"/>
              <a:t>2. Descripción del comportamiento del evento: trasmisión materno infantil</a:t>
            </a:r>
            <a:endParaRPr lang="es-ES_tradnl" sz="2800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360104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693338" y="2707655"/>
            <a:ext cx="735753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Casos de Gestantes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Para el Año 2020, se presentaron 4 casos de gestantes con notificación de VIH en gestantes, las cuales se realiza seguimiento institucional sobre una adecuada ruta a la atención de los casos, y seguimiento a la paciente sobre su salud. (en el evento de VIH, realizamos seguimiento a los casos de gestantes).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Transmisión Materno Infantil</a:t>
            </a: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se ha presentado en el municipio casos de VIH de Transmisión materno Infantil.</a:t>
            </a:r>
          </a:p>
          <a:p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319314" y="229142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Las mujeres gestantes en la sanidad privada ven cumplidas su expectati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85" y="3016773"/>
            <a:ext cx="3658900" cy="205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E8F0649-5C2A-4249-AE58-FACEC5346F8F}"/>
              </a:ext>
            </a:extLst>
          </p:cNvPr>
          <p:cNvSpPr txBox="1"/>
          <p:nvPr/>
        </p:nvSpPr>
        <p:spPr>
          <a:xfrm>
            <a:off x="275095" y="742753"/>
            <a:ext cx="112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s-CO"/>
            </a:defPPr>
            <a:lvl1pPr algn="ctr">
              <a:spcAft>
                <a:spcPts val="600"/>
              </a:spcAft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defRPr>
            </a:lvl1pPr>
          </a:lstStyle>
          <a:p>
            <a:pPr algn="l"/>
            <a:r>
              <a:rPr lang="es-MX" sz="2800" dirty="0"/>
              <a:t>3</a:t>
            </a:r>
            <a:r>
              <a:rPr lang="es-MX" sz="2800" dirty="0" smtClean="0"/>
              <a:t>. Descripción de las acciones.</a:t>
            </a:r>
            <a:endParaRPr lang="es-ES_tradnl" sz="28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D643EC9D-8DF6-4466-AFFB-860537FBA833}"/>
              </a:ext>
            </a:extLst>
          </p:cNvPr>
          <p:cNvCxnSpPr>
            <a:cxnSpLocks/>
          </p:cNvCxnSpPr>
          <p:nvPr/>
        </p:nvCxnSpPr>
        <p:spPr>
          <a:xfrm flipV="1">
            <a:off x="0" y="1273339"/>
            <a:ext cx="7408190" cy="68400"/>
          </a:xfrm>
          <a:prstGeom prst="line">
            <a:avLst/>
          </a:prstGeom>
          <a:ln w="38100">
            <a:solidFill>
              <a:srgbClr val="A2D62E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647533" y="2358384"/>
            <a:ext cx="95908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de acciones a través del Plan de Intervenciones Colectivas con la ESE de primer Nivel del Municipio Hospital del Sur Gabriel Jaramillo Piedrahita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Acciones de articulación sectorial para el desarrollo de actividades a nivel municipal a través del Fondo Mundial </a:t>
            </a:r>
            <a:endParaRPr lang="es-CO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Acciones de Vigilancia Epidemiológica para el seguimiento del evento</a:t>
            </a:r>
          </a:p>
          <a:p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002087"/>
              </p:ext>
            </p:extLst>
          </p:nvPr>
        </p:nvGraphicFramePr>
        <p:xfrm>
          <a:off x="2761633" y="4181632"/>
          <a:ext cx="6583210" cy="202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798"/>
                <a:gridCol w="4886412"/>
              </a:tblGrid>
              <a:tr h="40001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  <a:r>
                        <a:rPr lang="es-CO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</a:tr>
              <a:tr h="405571"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33,000,000</a:t>
                      </a:r>
                      <a:r>
                        <a:rPr lang="es-CO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05571"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30,000,000 $</a:t>
                      </a:r>
                    </a:p>
                  </a:txBody>
                  <a:tcPr/>
                </a:tc>
              </a:tr>
              <a:tr h="405571"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10,000,000 $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05571"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30,000,000 $</a:t>
                      </a:r>
                      <a:r>
                        <a:rPr lang="es-CO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(Estimado)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75095" y="192065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Itagüí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1157</Words>
  <Application>Microsoft Office PowerPoint</Application>
  <PresentationFormat>Panorámica</PresentationFormat>
  <Paragraphs>290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Estadísticas de  VIH       Municipio de Itagüí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Maldonado Salazar</dc:creator>
  <cp:lastModifiedBy>DANIEL HOYOS SÁNCHEZ</cp:lastModifiedBy>
  <cp:revision>30</cp:revision>
  <dcterms:created xsi:type="dcterms:W3CDTF">2020-01-03T19:29:38Z</dcterms:created>
  <dcterms:modified xsi:type="dcterms:W3CDTF">2021-04-22T01:08:45Z</dcterms:modified>
</cp:coreProperties>
</file>