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444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541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903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458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776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90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876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43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318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5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907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D2C8F-AB3D-48CB-8782-E54114D76FDA}" type="datetimeFigureOut">
              <a:rPr lang="es-CO" smtClean="0"/>
              <a:t>6/05/18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D8A9-592A-418A-892B-A3A7FC4F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34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4963" y="151305"/>
            <a:ext cx="11856631" cy="3252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CATALOGO DE SERVICIOS DE TI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73482" y="459974"/>
            <a:ext cx="11578107" cy="17588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373477" y="2218833"/>
            <a:ext cx="11578107" cy="14155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/>
          <p:cNvSpPr/>
          <p:nvPr/>
        </p:nvSpPr>
        <p:spPr>
          <a:xfrm>
            <a:off x="373472" y="3634354"/>
            <a:ext cx="11578107" cy="15981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/>
          <p:cNvSpPr/>
          <p:nvPr/>
        </p:nvSpPr>
        <p:spPr>
          <a:xfrm>
            <a:off x="373472" y="5232489"/>
            <a:ext cx="11578107" cy="1313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4273796" y="5561779"/>
            <a:ext cx="1223889" cy="624623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redondeado 13"/>
          <p:cNvSpPr/>
          <p:nvPr/>
        </p:nvSpPr>
        <p:spPr>
          <a:xfrm>
            <a:off x="1353893" y="5505909"/>
            <a:ext cx="1223889" cy="624623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redondeado 14"/>
          <p:cNvSpPr/>
          <p:nvPr/>
        </p:nvSpPr>
        <p:spPr>
          <a:xfrm>
            <a:off x="8960014" y="5602217"/>
            <a:ext cx="1223889" cy="624623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Soporte a Impresora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568273" y="4232396"/>
            <a:ext cx="829965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redondeado 16"/>
          <p:cNvSpPr/>
          <p:nvPr/>
        </p:nvSpPr>
        <p:spPr>
          <a:xfrm>
            <a:off x="1544913" y="4241709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ectángulo redondeado 17"/>
          <p:cNvSpPr/>
          <p:nvPr/>
        </p:nvSpPr>
        <p:spPr>
          <a:xfrm>
            <a:off x="2561163" y="4244727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redondeado 18"/>
          <p:cNvSpPr/>
          <p:nvPr/>
        </p:nvSpPr>
        <p:spPr>
          <a:xfrm>
            <a:off x="3540503" y="4259978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Rectángulo redondeado 19"/>
          <p:cNvSpPr/>
          <p:nvPr/>
        </p:nvSpPr>
        <p:spPr>
          <a:xfrm>
            <a:off x="4471719" y="4241709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 redondeado 20"/>
          <p:cNvSpPr/>
          <p:nvPr/>
        </p:nvSpPr>
        <p:spPr>
          <a:xfrm>
            <a:off x="7777159" y="4225672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Rectángulo redondeado 21"/>
          <p:cNvSpPr/>
          <p:nvPr/>
        </p:nvSpPr>
        <p:spPr>
          <a:xfrm>
            <a:off x="6480169" y="4299947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redondeado 22"/>
          <p:cNvSpPr/>
          <p:nvPr/>
        </p:nvSpPr>
        <p:spPr>
          <a:xfrm>
            <a:off x="5411341" y="4259975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Rectángulo redondeado 23"/>
          <p:cNvSpPr/>
          <p:nvPr/>
        </p:nvSpPr>
        <p:spPr>
          <a:xfrm>
            <a:off x="8974033" y="4238879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Rectángulo redondeado 24"/>
          <p:cNvSpPr/>
          <p:nvPr/>
        </p:nvSpPr>
        <p:spPr>
          <a:xfrm>
            <a:off x="10017542" y="4228382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Rectángulo redondeado 27"/>
          <p:cNvSpPr/>
          <p:nvPr/>
        </p:nvSpPr>
        <p:spPr>
          <a:xfrm>
            <a:off x="11020363" y="4227512"/>
            <a:ext cx="853533" cy="615309"/>
          </a:xfrm>
          <a:prstGeom prst="roundRect">
            <a:avLst/>
          </a:prstGeom>
          <a:solidFill>
            <a:srgbClr val="89D3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Rectángulo redondeado 33"/>
          <p:cNvSpPr/>
          <p:nvPr/>
        </p:nvSpPr>
        <p:spPr>
          <a:xfrm>
            <a:off x="6241520" y="2527502"/>
            <a:ext cx="1223889" cy="624623"/>
          </a:xfrm>
          <a:prstGeom prst="roundRect">
            <a:avLst/>
          </a:prstGeom>
          <a:solidFill>
            <a:srgbClr val="D9F24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Rectángulo 34"/>
          <p:cNvSpPr/>
          <p:nvPr/>
        </p:nvSpPr>
        <p:spPr>
          <a:xfrm>
            <a:off x="98474" y="476518"/>
            <a:ext cx="274998" cy="1742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 36"/>
          <p:cNvSpPr/>
          <p:nvPr/>
        </p:nvSpPr>
        <p:spPr>
          <a:xfrm>
            <a:off x="94968" y="3648945"/>
            <a:ext cx="305273" cy="15807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Rectángulo 38"/>
          <p:cNvSpPr/>
          <p:nvPr/>
        </p:nvSpPr>
        <p:spPr>
          <a:xfrm>
            <a:off x="94963" y="5233900"/>
            <a:ext cx="264585" cy="13108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Rectángulo 39"/>
          <p:cNvSpPr/>
          <p:nvPr/>
        </p:nvSpPr>
        <p:spPr>
          <a:xfrm>
            <a:off x="94963" y="2233424"/>
            <a:ext cx="264585" cy="1400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CuadroTexto 41"/>
          <p:cNvSpPr txBox="1"/>
          <p:nvPr/>
        </p:nvSpPr>
        <p:spPr>
          <a:xfrm rot="16200000">
            <a:off x="-243133" y="5671109"/>
            <a:ext cx="95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soporte</a:t>
            </a:r>
          </a:p>
        </p:txBody>
      </p:sp>
      <p:sp>
        <p:nvSpPr>
          <p:cNvPr id="43" name="CuadroTexto 42"/>
          <p:cNvSpPr txBox="1"/>
          <p:nvPr/>
        </p:nvSpPr>
        <p:spPr>
          <a:xfrm rot="16200000">
            <a:off x="-585771" y="4214874"/>
            <a:ext cx="166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Infraestructura</a:t>
            </a:r>
          </a:p>
        </p:txBody>
      </p:sp>
      <p:sp>
        <p:nvSpPr>
          <p:cNvPr id="44" name="CuadroTexto 43"/>
          <p:cNvSpPr txBox="1"/>
          <p:nvPr/>
        </p:nvSpPr>
        <p:spPr>
          <a:xfrm rot="16200000">
            <a:off x="-433707" y="2741927"/>
            <a:ext cx="133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Servicios TI</a:t>
            </a:r>
          </a:p>
        </p:txBody>
      </p:sp>
      <p:sp>
        <p:nvSpPr>
          <p:cNvPr id="45" name="CuadroTexto 44"/>
          <p:cNvSpPr txBox="1"/>
          <p:nvPr/>
        </p:nvSpPr>
        <p:spPr>
          <a:xfrm rot="16200000">
            <a:off x="-307839" y="1241425"/>
            <a:ext cx="1046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Procesos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3467837" y="4350499"/>
            <a:ext cx="101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Wireless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544821" y="4247709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</a:t>
            </a:r>
            <a:r>
              <a:rPr lang="es-CO" dirty="0" err="1"/>
              <a:t>Lan</a:t>
            </a:r>
            <a:endParaRPr lang="es-CO" dirty="0"/>
          </a:p>
        </p:txBody>
      </p:sp>
      <p:sp>
        <p:nvSpPr>
          <p:cNvPr id="48" name="CuadroTexto 47"/>
          <p:cNvSpPr txBox="1"/>
          <p:nvPr/>
        </p:nvSpPr>
        <p:spPr>
          <a:xfrm>
            <a:off x="1509059" y="4220086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</a:t>
            </a:r>
            <a:r>
              <a:rPr lang="es-CO" dirty="0" err="1"/>
              <a:t>Wan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2529904" y="4212000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SVR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6423715" y="4338027"/>
            <a:ext cx="1041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Admin</a:t>
            </a:r>
          </a:p>
          <a:p>
            <a:pPr algn="ctr"/>
            <a:r>
              <a:rPr lang="es-CO" dirty="0"/>
              <a:t>Fortigate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4476696" y="4244466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APP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8960014" y="4276221"/>
            <a:ext cx="87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Impre</a:t>
            </a:r>
            <a:r>
              <a:rPr lang="es-CO" dirty="0"/>
              <a:t> soras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7712628" y="4228953"/>
            <a:ext cx="10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Dominio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5400004" y="4230804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Anti virus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9984141" y="4247709"/>
            <a:ext cx="85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</a:t>
            </a:r>
            <a:r>
              <a:rPr lang="es-CO" dirty="0" err="1"/>
              <a:t>Soft</a:t>
            </a:r>
            <a:endParaRPr lang="es-CO" dirty="0"/>
          </a:p>
        </p:txBody>
      </p:sp>
      <p:sp>
        <p:nvSpPr>
          <p:cNvPr id="56" name="CuadroTexto 55"/>
          <p:cNvSpPr txBox="1"/>
          <p:nvPr/>
        </p:nvSpPr>
        <p:spPr>
          <a:xfrm>
            <a:off x="10904476" y="4230803"/>
            <a:ext cx="1005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Admin</a:t>
            </a:r>
            <a:r>
              <a:rPr lang="es-CO" dirty="0"/>
              <a:t> Desktop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1475919" y="5526133"/>
            <a:ext cx="979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ISP Soporte 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4395823" y="5558526"/>
            <a:ext cx="1026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Soporte APP</a:t>
            </a:r>
          </a:p>
        </p:txBody>
      </p:sp>
      <p:sp>
        <p:nvSpPr>
          <p:cNvPr id="61" name="Rectángulo redondeado 60"/>
          <p:cNvSpPr/>
          <p:nvPr/>
        </p:nvSpPr>
        <p:spPr>
          <a:xfrm>
            <a:off x="7500252" y="2505895"/>
            <a:ext cx="1223889" cy="624623"/>
          </a:xfrm>
          <a:prstGeom prst="roundRect">
            <a:avLst/>
          </a:prstGeom>
          <a:solidFill>
            <a:srgbClr val="D9F24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3" name="CuadroTexto 62"/>
          <p:cNvSpPr txBox="1"/>
          <p:nvPr/>
        </p:nvSpPr>
        <p:spPr>
          <a:xfrm>
            <a:off x="7437261" y="2513766"/>
            <a:ext cx="1442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Servicios de Escritorio</a:t>
            </a:r>
          </a:p>
        </p:txBody>
      </p:sp>
      <p:sp>
        <p:nvSpPr>
          <p:cNvPr id="64" name="Rectángulo redondeado 63"/>
          <p:cNvSpPr/>
          <p:nvPr/>
        </p:nvSpPr>
        <p:spPr>
          <a:xfrm>
            <a:off x="4026898" y="2488206"/>
            <a:ext cx="1223889" cy="624623"/>
          </a:xfrm>
          <a:prstGeom prst="roundRect">
            <a:avLst/>
          </a:prstGeom>
          <a:solidFill>
            <a:srgbClr val="D9F24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5" name="CuadroTexto 64"/>
          <p:cNvSpPr txBox="1"/>
          <p:nvPr/>
        </p:nvSpPr>
        <p:spPr>
          <a:xfrm>
            <a:off x="6143977" y="2545750"/>
            <a:ext cx="1434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Servicios de Acceso</a:t>
            </a:r>
          </a:p>
        </p:txBody>
      </p:sp>
      <p:sp>
        <p:nvSpPr>
          <p:cNvPr id="70" name="Rectángulo 69"/>
          <p:cNvSpPr/>
          <p:nvPr/>
        </p:nvSpPr>
        <p:spPr>
          <a:xfrm>
            <a:off x="698831" y="620698"/>
            <a:ext cx="10781969" cy="1450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7" name="Rectángulo redondeado 66"/>
          <p:cNvSpPr/>
          <p:nvPr/>
        </p:nvSpPr>
        <p:spPr>
          <a:xfrm>
            <a:off x="7984042" y="998043"/>
            <a:ext cx="2141976" cy="75759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" name="Rectángulo redondeado 67"/>
          <p:cNvSpPr/>
          <p:nvPr/>
        </p:nvSpPr>
        <p:spPr>
          <a:xfrm>
            <a:off x="4294819" y="1030013"/>
            <a:ext cx="2141976" cy="75759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6" name="Rectángulo redondeado 65"/>
          <p:cNvSpPr/>
          <p:nvPr/>
        </p:nvSpPr>
        <p:spPr>
          <a:xfrm>
            <a:off x="1204334" y="1120094"/>
            <a:ext cx="2141976" cy="75759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1" name="CuadroTexto 70"/>
          <p:cNvSpPr txBox="1"/>
          <p:nvPr/>
        </p:nvSpPr>
        <p:spPr>
          <a:xfrm>
            <a:off x="3428138" y="660951"/>
            <a:ext cx="224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PROCESOS INTERNOS</a:t>
            </a:r>
          </a:p>
        </p:txBody>
      </p:sp>
      <p:sp>
        <p:nvSpPr>
          <p:cNvPr id="78" name="Rectángulo redondeado 77"/>
          <p:cNvSpPr/>
          <p:nvPr/>
        </p:nvSpPr>
        <p:spPr>
          <a:xfrm>
            <a:off x="10048459" y="2466797"/>
            <a:ext cx="1223889" cy="624623"/>
          </a:xfrm>
          <a:prstGeom prst="roundRect">
            <a:avLst/>
          </a:prstGeom>
          <a:solidFill>
            <a:srgbClr val="D9F24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1" name="CuadroTexto 80"/>
          <p:cNvSpPr txBox="1"/>
          <p:nvPr/>
        </p:nvSpPr>
        <p:spPr>
          <a:xfrm>
            <a:off x="3930904" y="2447458"/>
            <a:ext cx="1434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Servicios de Aplicaciones</a:t>
            </a:r>
          </a:p>
        </p:txBody>
      </p:sp>
      <p:sp>
        <p:nvSpPr>
          <p:cNvPr id="82" name="CuadroTexto 81"/>
          <p:cNvSpPr txBox="1"/>
          <p:nvPr/>
        </p:nvSpPr>
        <p:spPr>
          <a:xfrm>
            <a:off x="1606681" y="1167418"/>
            <a:ext cx="1384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PROCESOS</a:t>
            </a:r>
          </a:p>
          <a:p>
            <a:pPr algn="ctr"/>
            <a:r>
              <a:rPr lang="es-CO" dirty="0"/>
              <a:t>MISIONALES</a:t>
            </a:r>
          </a:p>
        </p:txBody>
      </p:sp>
      <p:sp>
        <p:nvSpPr>
          <p:cNvPr id="83" name="CuadroTexto 82"/>
          <p:cNvSpPr txBox="1"/>
          <p:nvPr/>
        </p:nvSpPr>
        <p:spPr>
          <a:xfrm>
            <a:off x="4424537" y="1033394"/>
            <a:ext cx="192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PROCESOS</a:t>
            </a:r>
          </a:p>
          <a:p>
            <a:pPr algn="ctr"/>
            <a:r>
              <a:rPr lang="es-CO" dirty="0"/>
              <a:t>ADMINISTRATIVOS</a:t>
            </a:r>
          </a:p>
        </p:txBody>
      </p:sp>
      <p:sp>
        <p:nvSpPr>
          <p:cNvPr id="84" name="CuadroTexto 83"/>
          <p:cNvSpPr txBox="1"/>
          <p:nvPr/>
        </p:nvSpPr>
        <p:spPr>
          <a:xfrm>
            <a:off x="8090550" y="1089873"/>
            <a:ext cx="192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PROCESOS</a:t>
            </a:r>
          </a:p>
          <a:p>
            <a:pPr algn="ctr"/>
            <a:r>
              <a:rPr lang="es-CO" dirty="0"/>
              <a:t>APOYO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9943780" y="2494011"/>
            <a:ext cx="1434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Servicios de Apoyo</a:t>
            </a:r>
          </a:p>
        </p:txBody>
      </p:sp>
      <p:cxnSp>
        <p:nvCxnSpPr>
          <p:cNvPr id="87" name="Conector recto de flecha 86"/>
          <p:cNvCxnSpPr>
            <a:stCxn id="48" idx="2"/>
            <a:endCxn id="57" idx="0"/>
          </p:cNvCxnSpPr>
          <p:nvPr/>
        </p:nvCxnSpPr>
        <p:spPr>
          <a:xfrm>
            <a:off x="1938123" y="4866417"/>
            <a:ext cx="27714" cy="65971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>
            <a:stCxn id="52" idx="2"/>
            <a:endCxn id="15" idx="0"/>
          </p:cNvCxnSpPr>
          <p:nvPr/>
        </p:nvCxnSpPr>
        <p:spPr>
          <a:xfrm>
            <a:off x="9396919" y="4922552"/>
            <a:ext cx="175040" cy="67966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>
            <a:stCxn id="51" idx="2"/>
            <a:endCxn id="58" idx="0"/>
          </p:cNvCxnSpPr>
          <p:nvPr/>
        </p:nvCxnSpPr>
        <p:spPr>
          <a:xfrm>
            <a:off x="4905760" y="4890797"/>
            <a:ext cx="3533" cy="66772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/>
          <p:cNvCxnSpPr>
            <a:stCxn id="65" idx="2"/>
          </p:cNvCxnSpPr>
          <p:nvPr/>
        </p:nvCxnSpPr>
        <p:spPr>
          <a:xfrm>
            <a:off x="6861429" y="3192081"/>
            <a:ext cx="1345297" cy="1027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redondeado 105"/>
          <p:cNvSpPr/>
          <p:nvPr/>
        </p:nvSpPr>
        <p:spPr>
          <a:xfrm>
            <a:off x="1245937" y="2556605"/>
            <a:ext cx="1494130" cy="624623"/>
          </a:xfrm>
          <a:prstGeom prst="roundRect">
            <a:avLst/>
          </a:prstGeom>
          <a:solidFill>
            <a:srgbClr val="D9F24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8" name="CuadroTexto 107"/>
          <p:cNvSpPr txBox="1"/>
          <p:nvPr/>
        </p:nvSpPr>
        <p:spPr>
          <a:xfrm>
            <a:off x="1187612" y="2550210"/>
            <a:ext cx="164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Servicios de Infraestructura</a:t>
            </a:r>
          </a:p>
        </p:txBody>
      </p:sp>
      <p:cxnSp>
        <p:nvCxnSpPr>
          <p:cNvPr id="110" name="Conector recto de flecha 109"/>
          <p:cNvCxnSpPr/>
          <p:nvPr/>
        </p:nvCxnSpPr>
        <p:spPr>
          <a:xfrm>
            <a:off x="2024407" y="3205191"/>
            <a:ext cx="982622" cy="1051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/>
          <p:cNvCxnSpPr>
            <a:stCxn id="108" idx="2"/>
            <a:endCxn id="48" idx="0"/>
          </p:cNvCxnSpPr>
          <p:nvPr/>
        </p:nvCxnSpPr>
        <p:spPr>
          <a:xfrm flipH="1">
            <a:off x="1938123" y="3196541"/>
            <a:ext cx="72662" cy="1023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/>
          <p:cNvCxnSpPr>
            <a:endCxn id="47" idx="0"/>
          </p:cNvCxnSpPr>
          <p:nvPr/>
        </p:nvCxnSpPr>
        <p:spPr>
          <a:xfrm flipH="1">
            <a:off x="973885" y="3210187"/>
            <a:ext cx="1036900" cy="1037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de flecha 116"/>
          <p:cNvCxnSpPr>
            <a:cxnSpLocks/>
            <a:stCxn id="81" idx="2"/>
            <a:endCxn id="50" idx="0"/>
          </p:cNvCxnSpPr>
          <p:nvPr/>
        </p:nvCxnSpPr>
        <p:spPr>
          <a:xfrm>
            <a:off x="4648356" y="3093789"/>
            <a:ext cx="2296206" cy="1244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de flecha 118"/>
          <p:cNvCxnSpPr>
            <a:stCxn id="81" idx="2"/>
            <a:endCxn id="51" idx="0"/>
          </p:cNvCxnSpPr>
          <p:nvPr/>
        </p:nvCxnSpPr>
        <p:spPr>
          <a:xfrm>
            <a:off x="4648356" y="3093789"/>
            <a:ext cx="257404" cy="1150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de flecha 121"/>
          <p:cNvCxnSpPr>
            <a:stCxn id="63" idx="2"/>
            <a:endCxn id="52" idx="0"/>
          </p:cNvCxnSpPr>
          <p:nvPr/>
        </p:nvCxnSpPr>
        <p:spPr>
          <a:xfrm>
            <a:off x="8158448" y="3160097"/>
            <a:ext cx="1238471" cy="1116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de flecha 132"/>
          <p:cNvCxnSpPr>
            <a:stCxn id="81" idx="2"/>
            <a:endCxn id="54" idx="0"/>
          </p:cNvCxnSpPr>
          <p:nvPr/>
        </p:nvCxnSpPr>
        <p:spPr>
          <a:xfrm>
            <a:off x="4648356" y="3093789"/>
            <a:ext cx="1180712" cy="1137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de flecha 146"/>
          <p:cNvCxnSpPr/>
          <p:nvPr/>
        </p:nvCxnSpPr>
        <p:spPr>
          <a:xfrm>
            <a:off x="2010784" y="3205191"/>
            <a:ext cx="1901959" cy="1042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015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Macintosh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nombreUsuario</dc:creator>
  <cp:lastModifiedBy>gustavo velasquez</cp:lastModifiedBy>
  <cp:revision>3</cp:revision>
  <dcterms:created xsi:type="dcterms:W3CDTF">2015-12-02T15:10:49Z</dcterms:created>
  <dcterms:modified xsi:type="dcterms:W3CDTF">2018-05-06T23:20:58Z</dcterms:modified>
</cp:coreProperties>
</file>