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9" r:id="rId5"/>
    <p:sldId id="271" r:id="rId6"/>
    <p:sldId id="268" r:id="rId7"/>
    <p:sldId id="260" r:id="rId8"/>
    <p:sldId id="261" r:id="rId9"/>
    <p:sldId id="265" r:id="rId10"/>
    <p:sldId id="270" r:id="rId11"/>
    <p:sldId id="269" r:id="rId12"/>
    <p:sldId id="258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" userDrawn="1">
          <p15:clr>
            <a:srgbClr val="A4A3A4"/>
          </p15:clr>
        </p15:guide>
        <p15:guide id="2" pos="892" userDrawn="1">
          <p15:clr>
            <a:srgbClr val="A4A3A4"/>
          </p15:clr>
        </p15:guide>
        <p15:guide id="3" pos="7491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663"/>
        <p:guide pos="892"/>
        <p:guide pos="7491"/>
        <p:guide orient="horz" pos="39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0FD48F-6759-403A-BCCB-56263F460796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CC05102-876F-4415-B2A2-02B002C5EAA3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Subsecretario de Aseguramiento</a:t>
          </a:r>
          <a:endParaRPr lang="es-E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00E6C2-6708-41B0-9431-C6958206835E}" type="parTrans" cxnId="{E1E1C392-A4FB-4251-88BA-9C29D6819F94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30E8A0-53F8-4977-ADAC-07C8D82EDF99}" type="sibTrans" cxnId="{E1E1C392-A4FB-4251-88BA-9C29D6819F94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B5B98C-6386-4BAE-8183-79CE318CFD45}">
      <dgm:prSet phldrT="[Texto]"/>
      <dgm:spPr/>
      <dgm:t>
        <a:bodyPr/>
        <a:lstStyle/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IPS s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EE140A-570D-4F3B-8000-B7C88B59E937}" type="parTrans" cxnId="{9DF47BDD-9195-42DE-8F05-831A55920313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33B57B-1D69-49C8-8D2B-DF786F542260}" type="sibTrans" cxnId="{9DF47BDD-9195-42DE-8F05-831A55920313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0C11E0-1165-4606-A297-7BBE8A550536}">
      <dgm:prSet phldrT="[Texto]"/>
      <dgm:spPr/>
      <dgm:t>
        <a:bodyPr/>
        <a:lstStyle/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Prestadores de Servicios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43B735-E2DB-4105-8455-33850FACBE40}" type="parTrans" cxnId="{9A891F22-8C58-4960-8540-352BB0D324B0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EDBE78-F539-4D48-84B2-65DB17B422E4}" type="sibTrans" cxnId="{9A891F22-8C58-4960-8540-352BB0D324B0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67D9CD-FE85-45A0-B035-FE8C351FAF25}" type="asst">
      <dgm:prSet/>
      <dgm:spPr/>
      <dgm:t>
        <a:bodyPr/>
        <a:lstStyle/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PU Aseguramiento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6D0372-ED38-4B8B-A107-A56CACBF5DD0}" type="parTrans" cxnId="{A759B77E-A880-4912-86C6-1B5A6AF082F9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0A5882-5CC6-46B4-9F54-76863A08CC7A}" type="sibTrans" cxnId="{A759B77E-A880-4912-86C6-1B5A6AF082F9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CEC14A-F2C6-46C8-9275-97FC4CFE311F}" type="asst">
      <dgm:prSet/>
      <dgm:spPr/>
      <dgm:t>
        <a:bodyPr/>
        <a:lstStyle/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Técnica de Aseguramiento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AC299D-6311-4E4F-9F79-29D3B47DF2D1}" type="parTrans" cxnId="{8E6FF7F5-E233-4FF9-84CB-E909AF6C6C87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CF74E9-5D3B-4495-919A-940254CEFC24}" type="sibTrans" cxnId="{8E6FF7F5-E233-4FF9-84CB-E909AF6C6C87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0D3494-B45C-47AA-BE79-AE185987A850}" type="asst">
      <dgm:prSet/>
      <dgm:spPr/>
      <dgm:t>
        <a:bodyPr/>
        <a:lstStyle/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Auditores por cada componente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D36751-DEED-4BBE-BC8A-BFC1DC353F31}" type="parTrans" cxnId="{98D9ABB7-0A0D-48C9-9899-69344ECA2AEC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618782-EACC-4D24-BB64-9F0D8EE85C94}" type="sibTrans" cxnId="{98D9ABB7-0A0D-48C9-9899-69344ECA2AEC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C3896D-93C2-4ED4-B613-CDD2AC544AA4}" type="asst">
      <dgm:prSet/>
      <dgm:spPr/>
      <dgm:t>
        <a:bodyPr/>
        <a:lstStyle/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Auditores de Apoyo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FAF3E7-BCA0-4067-A2A6-548888B178B7}" type="sibTrans" cxnId="{572FB327-A629-429A-A2F1-58CF216D36D8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8844DE-92A5-4F4F-8330-F2648D53EE45}" type="parTrans" cxnId="{572FB327-A629-429A-A2F1-58CF216D36D8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DFDC09-8AD0-46D6-BC17-17878B7D757E}" type="pres">
      <dgm:prSet presAssocID="{B00FD48F-6759-403A-BCCB-56263F46079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D7E3045-B0E1-48F6-8F04-40A1EA196F53}" type="pres">
      <dgm:prSet presAssocID="{8CC05102-876F-4415-B2A2-02B002C5EAA3}" presName="hierRoot1" presStyleCnt="0">
        <dgm:presLayoutVars>
          <dgm:hierBranch/>
        </dgm:presLayoutVars>
      </dgm:prSet>
      <dgm:spPr/>
    </dgm:pt>
    <dgm:pt modelId="{BA5B734A-267E-4DEF-82F3-8E622BEFE5CD}" type="pres">
      <dgm:prSet presAssocID="{8CC05102-876F-4415-B2A2-02B002C5EAA3}" presName="rootComposite1" presStyleCnt="0"/>
      <dgm:spPr/>
    </dgm:pt>
    <dgm:pt modelId="{64C72761-1852-4E9A-9056-A1434136D4EB}" type="pres">
      <dgm:prSet presAssocID="{8CC05102-876F-4415-B2A2-02B002C5EAA3}" presName="rootText1" presStyleLbl="node0" presStyleIdx="0" presStyleCnt="1" custScaleX="327289" custScaleY="63880" custLinFactNeighborX="-1923" custLinFactNeighborY="18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DF3495-FA8F-4301-A20A-A0C3B7E09F48}" type="pres">
      <dgm:prSet presAssocID="{8CC05102-876F-4415-B2A2-02B002C5EAA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9FEC5C-B4E8-4FF3-AE22-3486FB8DC797}" type="pres">
      <dgm:prSet presAssocID="{8CC05102-876F-4415-B2A2-02B002C5EAA3}" presName="hierChild2" presStyleCnt="0"/>
      <dgm:spPr/>
    </dgm:pt>
    <dgm:pt modelId="{FB5A4463-9D5F-49E3-AC90-0432625B6017}" type="pres">
      <dgm:prSet presAssocID="{7FEE140A-570D-4F3B-8000-B7C88B59E937}" presName="Name35" presStyleLbl="parChTrans1D2" presStyleIdx="0" presStyleCnt="6"/>
      <dgm:spPr/>
      <dgm:t>
        <a:bodyPr/>
        <a:lstStyle/>
        <a:p>
          <a:endParaRPr lang="es-ES"/>
        </a:p>
      </dgm:t>
    </dgm:pt>
    <dgm:pt modelId="{CBF9E48E-8AFF-47D1-BA28-C476EEF26999}" type="pres">
      <dgm:prSet presAssocID="{89B5B98C-6386-4BAE-8183-79CE318CFD45}" presName="hierRoot2" presStyleCnt="0">
        <dgm:presLayoutVars>
          <dgm:hierBranch val="init"/>
        </dgm:presLayoutVars>
      </dgm:prSet>
      <dgm:spPr/>
    </dgm:pt>
    <dgm:pt modelId="{2C19DF23-4445-4206-9D88-9E0658B377AE}" type="pres">
      <dgm:prSet presAssocID="{89B5B98C-6386-4BAE-8183-79CE318CFD45}" presName="rootComposite" presStyleCnt="0"/>
      <dgm:spPr/>
    </dgm:pt>
    <dgm:pt modelId="{0415D189-C3B8-4E5D-856A-FF1784DD3B73}" type="pres">
      <dgm:prSet presAssocID="{89B5B98C-6386-4BAE-8183-79CE318CFD4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4A4B4-9E9E-42B2-976F-5C32790BD64C}" type="pres">
      <dgm:prSet presAssocID="{89B5B98C-6386-4BAE-8183-79CE318CFD45}" presName="rootConnector" presStyleLbl="node2" presStyleIdx="0" presStyleCnt="2"/>
      <dgm:spPr/>
      <dgm:t>
        <a:bodyPr/>
        <a:lstStyle/>
        <a:p>
          <a:endParaRPr lang="es-ES"/>
        </a:p>
      </dgm:t>
    </dgm:pt>
    <dgm:pt modelId="{F6FD329D-D09A-495B-A90D-02A53B363968}" type="pres">
      <dgm:prSet presAssocID="{89B5B98C-6386-4BAE-8183-79CE318CFD45}" presName="hierChild4" presStyleCnt="0"/>
      <dgm:spPr/>
    </dgm:pt>
    <dgm:pt modelId="{69D9B900-23ED-4894-90B7-B089E2BD6731}" type="pres">
      <dgm:prSet presAssocID="{89B5B98C-6386-4BAE-8183-79CE318CFD45}" presName="hierChild5" presStyleCnt="0"/>
      <dgm:spPr/>
    </dgm:pt>
    <dgm:pt modelId="{01E29F28-9E42-4584-8FFB-5EB8F6D4A657}" type="pres">
      <dgm:prSet presAssocID="{6343B735-E2DB-4105-8455-33850FACBE40}" presName="Name35" presStyleLbl="parChTrans1D2" presStyleIdx="1" presStyleCnt="6"/>
      <dgm:spPr/>
      <dgm:t>
        <a:bodyPr/>
        <a:lstStyle/>
        <a:p>
          <a:endParaRPr lang="es-ES"/>
        </a:p>
      </dgm:t>
    </dgm:pt>
    <dgm:pt modelId="{CCCD2AD3-F6CE-4E34-A3E6-16492E322739}" type="pres">
      <dgm:prSet presAssocID="{B00C11E0-1165-4606-A297-7BBE8A550536}" presName="hierRoot2" presStyleCnt="0">
        <dgm:presLayoutVars>
          <dgm:hierBranch val="init"/>
        </dgm:presLayoutVars>
      </dgm:prSet>
      <dgm:spPr/>
    </dgm:pt>
    <dgm:pt modelId="{67789EF2-783B-4D3D-9DC9-E245A57A7EFF}" type="pres">
      <dgm:prSet presAssocID="{B00C11E0-1165-4606-A297-7BBE8A550536}" presName="rootComposite" presStyleCnt="0"/>
      <dgm:spPr/>
    </dgm:pt>
    <dgm:pt modelId="{8DD0DA2D-AFF9-472B-8CF6-A189243B993D}" type="pres">
      <dgm:prSet presAssocID="{B00C11E0-1165-4606-A297-7BBE8A550536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94CAE3-D350-4DD8-9BE0-85BC13267C8C}" type="pres">
      <dgm:prSet presAssocID="{B00C11E0-1165-4606-A297-7BBE8A5505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6E8609F2-BD3E-4815-AA1A-EE11AE7C38B4}" type="pres">
      <dgm:prSet presAssocID="{B00C11E0-1165-4606-A297-7BBE8A550536}" presName="hierChild4" presStyleCnt="0"/>
      <dgm:spPr/>
    </dgm:pt>
    <dgm:pt modelId="{1710647F-33B7-454F-A48E-71FC03B684C4}" type="pres">
      <dgm:prSet presAssocID="{B00C11E0-1165-4606-A297-7BBE8A550536}" presName="hierChild5" presStyleCnt="0"/>
      <dgm:spPr/>
    </dgm:pt>
    <dgm:pt modelId="{70CC6063-0583-4A81-A603-DEAFAA9E3DEE}" type="pres">
      <dgm:prSet presAssocID="{8CC05102-876F-4415-B2A2-02B002C5EAA3}" presName="hierChild3" presStyleCnt="0"/>
      <dgm:spPr/>
    </dgm:pt>
    <dgm:pt modelId="{2A2AC66D-6143-4E05-905F-0C783782B7E3}" type="pres">
      <dgm:prSet presAssocID="{916D0372-ED38-4B8B-A107-A56CACBF5DD0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D65A4BA0-A07F-4DA9-B87A-F12DD29D1BA3}" type="pres">
      <dgm:prSet presAssocID="{1967D9CD-FE85-45A0-B035-FE8C351FAF25}" presName="hierRoot3" presStyleCnt="0">
        <dgm:presLayoutVars>
          <dgm:hierBranch val="init"/>
        </dgm:presLayoutVars>
      </dgm:prSet>
      <dgm:spPr/>
    </dgm:pt>
    <dgm:pt modelId="{B2602DFE-B241-432A-9CCC-0B58A0F29DEE}" type="pres">
      <dgm:prSet presAssocID="{1967D9CD-FE85-45A0-B035-FE8C351FAF25}" presName="rootComposite3" presStyleCnt="0"/>
      <dgm:spPr/>
    </dgm:pt>
    <dgm:pt modelId="{C4F68936-8761-4899-B3DB-A4DF16682FC6}" type="pres">
      <dgm:prSet presAssocID="{1967D9CD-FE85-45A0-B035-FE8C351FAF25}" presName="rootText3" presStyleLbl="asst1" presStyleIdx="0" presStyleCnt="4" custScaleX="99445" custScaleY="414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BCB662-E1B3-46C0-A4A7-AADCC1ABC8B9}" type="pres">
      <dgm:prSet presAssocID="{1967D9CD-FE85-45A0-B035-FE8C351FAF25}" presName="rootConnector3" presStyleLbl="asst1" presStyleIdx="0" presStyleCnt="4"/>
      <dgm:spPr/>
      <dgm:t>
        <a:bodyPr/>
        <a:lstStyle/>
        <a:p>
          <a:endParaRPr lang="es-ES"/>
        </a:p>
      </dgm:t>
    </dgm:pt>
    <dgm:pt modelId="{3A710452-7216-4AF4-9EC2-E5ED0030EF07}" type="pres">
      <dgm:prSet presAssocID="{1967D9CD-FE85-45A0-B035-FE8C351FAF25}" presName="hierChild6" presStyleCnt="0"/>
      <dgm:spPr/>
    </dgm:pt>
    <dgm:pt modelId="{543A728B-7B2C-4B9D-AA24-4EE3849746A5}" type="pres">
      <dgm:prSet presAssocID="{1967D9CD-FE85-45A0-B035-FE8C351FAF25}" presName="hierChild7" presStyleCnt="0"/>
      <dgm:spPr/>
    </dgm:pt>
    <dgm:pt modelId="{5385EABD-967A-404A-8FEA-0D60CE550719}" type="pres">
      <dgm:prSet presAssocID="{45AC299D-6311-4E4F-9F79-29D3B47DF2D1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7F5B81F6-379D-49F5-8395-8578D00A84E7}" type="pres">
      <dgm:prSet presAssocID="{4ACEC14A-F2C6-46C8-9275-97FC4CFE311F}" presName="hierRoot3" presStyleCnt="0">
        <dgm:presLayoutVars>
          <dgm:hierBranch val="init"/>
        </dgm:presLayoutVars>
      </dgm:prSet>
      <dgm:spPr/>
    </dgm:pt>
    <dgm:pt modelId="{218FDEFD-EAEE-4618-BA99-F2A41C910923}" type="pres">
      <dgm:prSet presAssocID="{4ACEC14A-F2C6-46C8-9275-97FC4CFE311F}" presName="rootComposite3" presStyleCnt="0"/>
      <dgm:spPr/>
    </dgm:pt>
    <dgm:pt modelId="{AD4257DD-D23C-46B9-920B-CDA7B672B731}" type="pres">
      <dgm:prSet presAssocID="{4ACEC14A-F2C6-46C8-9275-97FC4CFE311F}" presName="rootText3" presStyleLbl="asst1" presStyleIdx="1" presStyleCnt="4" custScaleX="99445" custScaleY="414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2EFEC1-4559-49B8-B672-F4D79DDE0425}" type="pres">
      <dgm:prSet presAssocID="{4ACEC14A-F2C6-46C8-9275-97FC4CFE311F}" presName="rootConnector3" presStyleLbl="asst1" presStyleIdx="1" presStyleCnt="4"/>
      <dgm:spPr/>
      <dgm:t>
        <a:bodyPr/>
        <a:lstStyle/>
        <a:p>
          <a:endParaRPr lang="es-ES"/>
        </a:p>
      </dgm:t>
    </dgm:pt>
    <dgm:pt modelId="{BCDE3C77-08A0-4AD3-A7F2-1773B708AEC4}" type="pres">
      <dgm:prSet presAssocID="{4ACEC14A-F2C6-46C8-9275-97FC4CFE311F}" presName="hierChild6" presStyleCnt="0"/>
      <dgm:spPr/>
    </dgm:pt>
    <dgm:pt modelId="{CE7CB751-E74A-4894-ADA8-63F54EBC4F2D}" type="pres">
      <dgm:prSet presAssocID="{4ACEC14A-F2C6-46C8-9275-97FC4CFE311F}" presName="hierChild7" presStyleCnt="0"/>
      <dgm:spPr/>
    </dgm:pt>
    <dgm:pt modelId="{7B4EF8B0-134F-4D8F-AD54-2CF0233B5025}" type="pres">
      <dgm:prSet presAssocID="{B2D36751-DEED-4BBE-BC8A-BFC1DC353F31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04C91C71-98F5-4E26-9422-3F0018FBDADB}" type="pres">
      <dgm:prSet presAssocID="{E50D3494-B45C-47AA-BE79-AE185987A850}" presName="hierRoot3" presStyleCnt="0">
        <dgm:presLayoutVars>
          <dgm:hierBranch val="init"/>
        </dgm:presLayoutVars>
      </dgm:prSet>
      <dgm:spPr/>
    </dgm:pt>
    <dgm:pt modelId="{E1BD9691-41FD-4E9E-A9D4-84577B84A651}" type="pres">
      <dgm:prSet presAssocID="{E50D3494-B45C-47AA-BE79-AE185987A850}" presName="rootComposite3" presStyleCnt="0"/>
      <dgm:spPr/>
    </dgm:pt>
    <dgm:pt modelId="{2EC7761C-7ED6-485D-957E-58C484E6F56C}" type="pres">
      <dgm:prSet presAssocID="{E50D3494-B45C-47AA-BE79-AE185987A850}" presName="rootText3" presStyleLbl="asst1" presStyleIdx="2" presStyleCnt="4" custScaleX="99445" custScaleY="41435" custLinFactNeighborX="-2506" custLinFactNeighborY="-27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D8AB09-1FB3-4C37-AFB5-51099355620F}" type="pres">
      <dgm:prSet presAssocID="{E50D3494-B45C-47AA-BE79-AE185987A850}" presName="rootConnector3" presStyleLbl="asst1" presStyleIdx="2" presStyleCnt="4"/>
      <dgm:spPr/>
      <dgm:t>
        <a:bodyPr/>
        <a:lstStyle/>
        <a:p>
          <a:endParaRPr lang="es-ES"/>
        </a:p>
      </dgm:t>
    </dgm:pt>
    <dgm:pt modelId="{5B8D3851-0D50-4E9F-852A-E8A2655B6538}" type="pres">
      <dgm:prSet presAssocID="{E50D3494-B45C-47AA-BE79-AE185987A850}" presName="hierChild6" presStyleCnt="0"/>
      <dgm:spPr/>
    </dgm:pt>
    <dgm:pt modelId="{6B5987AB-65D9-4653-A6B8-A8AE3898A95A}" type="pres">
      <dgm:prSet presAssocID="{E50D3494-B45C-47AA-BE79-AE185987A850}" presName="hierChild7" presStyleCnt="0"/>
      <dgm:spPr/>
    </dgm:pt>
    <dgm:pt modelId="{423A36C3-71E7-471E-ACC0-28789A1A09A6}" type="pres">
      <dgm:prSet presAssocID="{488844DE-92A5-4F4F-8330-F2648D53EE45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E4C0540D-A55B-4ED2-8115-F24AAAB974C5}" type="pres">
      <dgm:prSet presAssocID="{90C3896D-93C2-4ED4-B613-CDD2AC544AA4}" presName="hierRoot3" presStyleCnt="0">
        <dgm:presLayoutVars>
          <dgm:hierBranch val="init"/>
        </dgm:presLayoutVars>
      </dgm:prSet>
      <dgm:spPr/>
    </dgm:pt>
    <dgm:pt modelId="{0BEF4506-2A64-4C92-8336-D6C51C20ACDB}" type="pres">
      <dgm:prSet presAssocID="{90C3896D-93C2-4ED4-B613-CDD2AC544AA4}" presName="rootComposite3" presStyleCnt="0"/>
      <dgm:spPr/>
    </dgm:pt>
    <dgm:pt modelId="{392ED61A-5647-4934-BB2C-39DC69717CB3}" type="pres">
      <dgm:prSet presAssocID="{90C3896D-93C2-4ED4-B613-CDD2AC544AA4}" presName="rootText3" presStyleLbl="asst1" presStyleIdx="3" presStyleCnt="4" custScaleX="99445" custScaleY="414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90899-F20A-4878-818B-B4DC9371F078}" type="pres">
      <dgm:prSet presAssocID="{90C3896D-93C2-4ED4-B613-CDD2AC544AA4}" presName="rootConnector3" presStyleLbl="asst1" presStyleIdx="3" presStyleCnt="4"/>
      <dgm:spPr/>
      <dgm:t>
        <a:bodyPr/>
        <a:lstStyle/>
        <a:p>
          <a:endParaRPr lang="es-ES"/>
        </a:p>
      </dgm:t>
    </dgm:pt>
    <dgm:pt modelId="{591D2E24-A620-4007-A9F8-781BF40F90CE}" type="pres">
      <dgm:prSet presAssocID="{90C3896D-93C2-4ED4-B613-CDD2AC544AA4}" presName="hierChild6" presStyleCnt="0"/>
      <dgm:spPr/>
    </dgm:pt>
    <dgm:pt modelId="{BB0A24C0-17E3-4659-BD36-BC2614AB464A}" type="pres">
      <dgm:prSet presAssocID="{90C3896D-93C2-4ED4-B613-CDD2AC544AA4}" presName="hierChild7" presStyleCnt="0"/>
      <dgm:spPr/>
    </dgm:pt>
  </dgm:ptLst>
  <dgm:cxnLst>
    <dgm:cxn modelId="{37F2F180-9ADD-4885-B13D-0076AE45794D}" type="presOf" srcId="{7FEE140A-570D-4F3B-8000-B7C88B59E937}" destId="{FB5A4463-9D5F-49E3-AC90-0432625B6017}" srcOrd="0" destOrd="0" presId="urn:microsoft.com/office/officeart/2005/8/layout/orgChart1"/>
    <dgm:cxn modelId="{728F1096-19F8-48FF-9775-5A53D29A543C}" type="presOf" srcId="{4ACEC14A-F2C6-46C8-9275-97FC4CFE311F}" destId="{EE2EFEC1-4559-49B8-B672-F4D79DDE0425}" srcOrd="1" destOrd="0" presId="urn:microsoft.com/office/officeart/2005/8/layout/orgChart1"/>
    <dgm:cxn modelId="{0E9548AF-DF7C-4685-BA52-407220DD398C}" type="presOf" srcId="{916D0372-ED38-4B8B-A107-A56CACBF5DD0}" destId="{2A2AC66D-6143-4E05-905F-0C783782B7E3}" srcOrd="0" destOrd="0" presId="urn:microsoft.com/office/officeart/2005/8/layout/orgChart1"/>
    <dgm:cxn modelId="{93F5C5F7-BFB1-4AFA-857D-C49CADD422A8}" type="presOf" srcId="{B00C11E0-1165-4606-A297-7BBE8A550536}" destId="{8DD0DA2D-AFF9-472B-8CF6-A189243B993D}" srcOrd="0" destOrd="0" presId="urn:microsoft.com/office/officeart/2005/8/layout/orgChart1"/>
    <dgm:cxn modelId="{D5B38090-0CDE-44B2-97B2-BABBD70C967F}" type="presOf" srcId="{488844DE-92A5-4F4F-8330-F2648D53EE45}" destId="{423A36C3-71E7-471E-ACC0-28789A1A09A6}" srcOrd="0" destOrd="0" presId="urn:microsoft.com/office/officeart/2005/8/layout/orgChart1"/>
    <dgm:cxn modelId="{ACD9F770-88FA-40AE-B8B3-3A8B9D7554A5}" type="presOf" srcId="{89B5B98C-6386-4BAE-8183-79CE318CFD45}" destId="{CB84A4B4-9E9E-42B2-976F-5C32790BD64C}" srcOrd="1" destOrd="0" presId="urn:microsoft.com/office/officeart/2005/8/layout/orgChart1"/>
    <dgm:cxn modelId="{572FB327-A629-429A-A2F1-58CF216D36D8}" srcId="{8CC05102-876F-4415-B2A2-02B002C5EAA3}" destId="{90C3896D-93C2-4ED4-B613-CDD2AC544AA4}" srcOrd="5" destOrd="0" parTransId="{488844DE-92A5-4F4F-8330-F2648D53EE45}" sibTransId="{9CFAF3E7-BCA0-4067-A2A6-548888B178B7}"/>
    <dgm:cxn modelId="{9A891F22-8C58-4960-8540-352BB0D324B0}" srcId="{8CC05102-876F-4415-B2A2-02B002C5EAA3}" destId="{B00C11E0-1165-4606-A297-7BBE8A550536}" srcOrd="1" destOrd="0" parTransId="{6343B735-E2DB-4105-8455-33850FACBE40}" sibTransId="{15EDBE78-F539-4D48-84B2-65DB17B422E4}"/>
    <dgm:cxn modelId="{4E0D6C46-CC49-4930-86EE-9DBBB0C65708}" type="presOf" srcId="{6343B735-E2DB-4105-8455-33850FACBE40}" destId="{01E29F28-9E42-4584-8FFB-5EB8F6D4A657}" srcOrd="0" destOrd="0" presId="urn:microsoft.com/office/officeart/2005/8/layout/orgChart1"/>
    <dgm:cxn modelId="{9DF47BDD-9195-42DE-8F05-831A55920313}" srcId="{8CC05102-876F-4415-B2A2-02B002C5EAA3}" destId="{89B5B98C-6386-4BAE-8183-79CE318CFD45}" srcOrd="0" destOrd="0" parTransId="{7FEE140A-570D-4F3B-8000-B7C88B59E937}" sibTransId="{6B33B57B-1D69-49C8-8D2B-DF786F542260}"/>
    <dgm:cxn modelId="{D73142FD-C346-4DAA-B736-C5C4B26371D1}" type="presOf" srcId="{90C3896D-93C2-4ED4-B613-CDD2AC544AA4}" destId="{392ED61A-5647-4934-BB2C-39DC69717CB3}" srcOrd="0" destOrd="0" presId="urn:microsoft.com/office/officeart/2005/8/layout/orgChart1"/>
    <dgm:cxn modelId="{AE815C10-E917-47C3-B516-285D30D140E3}" type="presOf" srcId="{B2D36751-DEED-4BBE-BC8A-BFC1DC353F31}" destId="{7B4EF8B0-134F-4D8F-AD54-2CF0233B5025}" srcOrd="0" destOrd="0" presId="urn:microsoft.com/office/officeart/2005/8/layout/orgChart1"/>
    <dgm:cxn modelId="{9D11A4F9-7831-4ADD-A58C-F5C7C8E6B9B3}" type="presOf" srcId="{45AC299D-6311-4E4F-9F79-29D3B47DF2D1}" destId="{5385EABD-967A-404A-8FEA-0D60CE550719}" srcOrd="0" destOrd="0" presId="urn:microsoft.com/office/officeart/2005/8/layout/orgChart1"/>
    <dgm:cxn modelId="{8E6FF7F5-E233-4FF9-84CB-E909AF6C6C87}" srcId="{8CC05102-876F-4415-B2A2-02B002C5EAA3}" destId="{4ACEC14A-F2C6-46C8-9275-97FC4CFE311F}" srcOrd="3" destOrd="0" parTransId="{45AC299D-6311-4E4F-9F79-29D3B47DF2D1}" sibTransId="{68CF74E9-5D3B-4495-919A-940254CEFC24}"/>
    <dgm:cxn modelId="{013FC519-B2EE-4CFE-8CB7-BF52AEF760B9}" type="presOf" srcId="{E50D3494-B45C-47AA-BE79-AE185987A850}" destId="{2EC7761C-7ED6-485D-957E-58C484E6F56C}" srcOrd="0" destOrd="0" presId="urn:microsoft.com/office/officeart/2005/8/layout/orgChart1"/>
    <dgm:cxn modelId="{4B4C90F6-7AB0-48CC-8B96-D3755B1D54B1}" type="presOf" srcId="{89B5B98C-6386-4BAE-8183-79CE318CFD45}" destId="{0415D189-C3B8-4E5D-856A-FF1784DD3B73}" srcOrd="0" destOrd="0" presId="urn:microsoft.com/office/officeart/2005/8/layout/orgChart1"/>
    <dgm:cxn modelId="{EC0DD397-1E70-4499-9184-E59BC40AAB38}" type="presOf" srcId="{B00C11E0-1165-4606-A297-7BBE8A550536}" destId="{8894CAE3-D350-4DD8-9BE0-85BC13267C8C}" srcOrd="1" destOrd="0" presId="urn:microsoft.com/office/officeart/2005/8/layout/orgChart1"/>
    <dgm:cxn modelId="{8378774E-8391-4D37-A96C-1E3DD3230E15}" type="presOf" srcId="{8CC05102-876F-4415-B2A2-02B002C5EAA3}" destId="{68DF3495-FA8F-4301-A20A-A0C3B7E09F48}" srcOrd="1" destOrd="0" presId="urn:microsoft.com/office/officeart/2005/8/layout/orgChart1"/>
    <dgm:cxn modelId="{5D304A6F-CE63-4220-9E63-EF0159FE10AB}" type="presOf" srcId="{B00FD48F-6759-403A-BCCB-56263F460796}" destId="{0FDFDC09-8AD0-46D6-BC17-17878B7D757E}" srcOrd="0" destOrd="0" presId="urn:microsoft.com/office/officeart/2005/8/layout/orgChart1"/>
    <dgm:cxn modelId="{8A28906E-0E3F-419A-B18D-B718D9561E4B}" type="presOf" srcId="{E50D3494-B45C-47AA-BE79-AE185987A850}" destId="{85D8AB09-1FB3-4C37-AFB5-51099355620F}" srcOrd="1" destOrd="0" presId="urn:microsoft.com/office/officeart/2005/8/layout/orgChart1"/>
    <dgm:cxn modelId="{EFB6BF71-3465-4127-B1BC-6AC3F0D5BEAE}" type="presOf" srcId="{90C3896D-93C2-4ED4-B613-CDD2AC544AA4}" destId="{DC390899-F20A-4878-818B-B4DC9371F078}" srcOrd="1" destOrd="0" presId="urn:microsoft.com/office/officeart/2005/8/layout/orgChart1"/>
    <dgm:cxn modelId="{E1E1C392-A4FB-4251-88BA-9C29D6819F94}" srcId="{B00FD48F-6759-403A-BCCB-56263F460796}" destId="{8CC05102-876F-4415-B2A2-02B002C5EAA3}" srcOrd="0" destOrd="0" parTransId="{C100E6C2-6708-41B0-9431-C6958206835E}" sibTransId="{5530E8A0-53F8-4977-ADAC-07C8D82EDF99}"/>
    <dgm:cxn modelId="{832D41A3-878F-432B-B781-F9E4DDD752F9}" type="presOf" srcId="{1967D9CD-FE85-45A0-B035-FE8C351FAF25}" destId="{C4F68936-8761-4899-B3DB-A4DF16682FC6}" srcOrd="0" destOrd="0" presId="urn:microsoft.com/office/officeart/2005/8/layout/orgChart1"/>
    <dgm:cxn modelId="{98D9ABB7-0A0D-48C9-9899-69344ECA2AEC}" srcId="{8CC05102-876F-4415-B2A2-02B002C5EAA3}" destId="{E50D3494-B45C-47AA-BE79-AE185987A850}" srcOrd="4" destOrd="0" parTransId="{B2D36751-DEED-4BBE-BC8A-BFC1DC353F31}" sibTransId="{83618782-EACC-4D24-BB64-9F0D8EE85C94}"/>
    <dgm:cxn modelId="{DEBF0697-7C1E-4375-B791-A55B8A2D6A24}" type="presOf" srcId="{8CC05102-876F-4415-B2A2-02B002C5EAA3}" destId="{64C72761-1852-4E9A-9056-A1434136D4EB}" srcOrd="0" destOrd="0" presId="urn:microsoft.com/office/officeart/2005/8/layout/orgChart1"/>
    <dgm:cxn modelId="{2477457E-9DA4-4B62-A413-6ED28F18084B}" type="presOf" srcId="{1967D9CD-FE85-45A0-B035-FE8C351FAF25}" destId="{8ABCB662-E1B3-46C0-A4A7-AADCC1ABC8B9}" srcOrd="1" destOrd="0" presId="urn:microsoft.com/office/officeart/2005/8/layout/orgChart1"/>
    <dgm:cxn modelId="{A759B77E-A880-4912-86C6-1B5A6AF082F9}" srcId="{8CC05102-876F-4415-B2A2-02B002C5EAA3}" destId="{1967D9CD-FE85-45A0-B035-FE8C351FAF25}" srcOrd="2" destOrd="0" parTransId="{916D0372-ED38-4B8B-A107-A56CACBF5DD0}" sibTransId="{640A5882-5CC6-46B4-9F54-76863A08CC7A}"/>
    <dgm:cxn modelId="{845B2CE8-DC04-4CC7-949A-735ACA0803D6}" type="presOf" srcId="{4ACEC14A-F2C6-46C8-9275-97FC4CFE311F}" destId="{AD4257DD-D23C-46B9-920B-CDA7B672B731}" srcOrd="0" destOrd="0" presId="urn:microsoft.com/office/officeart/2005/8/layout/orgChart1"/>
    <dgm:cxn modelId="{5A11D1CA-2652-4F9A-8F59-3AF15638E469}" type="presParOf" srcId="{0FDFDC09-8AD0-46D6-BC17-17878B7D757E}" destId="{AD7E3045-B0E1-48F6-8F04-40A1EA196F53}" srcOrd="0" destOrd="0" presId="urn:microsoft.com/office/officeart/2005/8/layout/orgChart1"/>
    <dgm:cxn modelId="{BF51B80F-F8FD-42A2-86A0-0DC6E00E2AE4}" type="presParOf" srcId="{AD7E3045-B0E1-48F6-8F04-40A1EA196F53}" destId="{BA5B734A-267E-4DEF-82F3-8E622BEFE5CD}" srcOrd="0" destOrd="0" presId="urn:microsoft.com/office/officeart/2005/8/layout/orgChart1"/>
    <dgm:cxn modelId="{00FFC917-F96D-48ED-8D97-BC037A7DF476}" type="presParOf" srcId="{BA5B734A-267E-4DEF-82F3-8E622BEFE5CD}" destId="{64C72761-1852-4E9A-9056-A1434136D4EB}" srcOrd="0" destOrd="0" presId="urn:microsoft.com/office/officeart/2005/8/layout/orgChart1"/>
    <dgm:cxn modelId="{D075A559-9696-4C9E-A894-24609960F45D}" type="presParOf" srcId="{BA5B734A-267E-4DEF-82F3-8E622BEFE5CD}" destId="{68DF3495-FA8F-4301-A20A-A0C3B7E09F48}" srcOrd="1" destOrd="0" presId="urn:microsoft.com/office/officeart/2005/8/layout/orgChart1"/>
    <dgm:cxn modelId="{568F8350-D99C-4927-A0D5-06916B69E6D0}" type="presParOf" srcId="{AD7E3045-B0E1-48F6-8F04-40A1EA196F53}" destId="{689FEC5C-B4E8-4FF3-AE22-3486FB8DC797}" srcOrd="1" destOrd="0" presId="urn:microsoft.com/office/officeart/2005/8/layout/orgChart1"/>
    <dgm:cxn modelId="{A95D55B6-29FF-4BBE-89C1-3281E29042BC}" type="presParOf" srcId="{689FEC5C-B4E8-4FF3-AE22-3486FB8DC797}" destId="{FB5A4463-9D5F-49E3-AC90-0432625B6017}" srcOrd="0" destOrd="0" presId="urn:microsoft.com/office/officeart/2005/8/layout/orgChart1"/>
    <dgm:cxn modelId="{0F0236C4-4A3A-4047-9639-BD40948BC3C3}" type="presParOf" srcId="{689FEC5C-B4E8-4FF3-AE22-3486FB8DC797}" destId="{CBF9E48E-8AFF-47D1-BA28-C476EEF26999}" srcOrd="1" destOrd="0" presId="urn:microsoft.com/office/officeart/2005/8/layout/orgChart1"/>
    <dgm:cxn modelId="{5E2123CB-D7AA-4CCD-A74D-25622BC922A0}" type="presParOf" srcId="{CBF9E48E-8AFF-47D1-BA28-C476EEF26999}" destId="{2C19DF23-4445-4206-9D88-9E0658B377AE}" srcOrd="0" destOrd="0" presId="urn:microsoft.com/office/officeart/2005/8/layout/orgChart1"/>
    <dgm:cxn modelId="{6090255D-1105-4700-99D0-E439E0F30EE7}" type="presParOf" srcId="{2C19DF23-4445-4206-9D88-9E0658B377AE}" destId="{0415D189-C3B8-4E5D-856A-FF1784DD3B73}" srcOrd="0" destOrd="0" presId="urn:microsoft.com/office/officeart/2005/8/layout/orgChart1"/>
    <dgm:cxn modelId="{2003C321-FDC2-4AA8-BE36-E8013DCD774F}" type="presParOf" srcId="{2C19DF23-4445-4206-9D88-9E0658B377AE}" destId="{CB84A4B4-9E9E-42B2-976F-5C32790BD64C}" srcOrd="1" destOrd="0" presId="urn:microsoft.com/office/officeart/2005/8/layout/orgChart1"/>
    <dgm:cxn modelId="{2BDBFD90-2F69-48FF-833C-BDE65B1DB8DA}" type="presParOf" srcId="{CBF9E48E-8AFF-47D1-BA28-C476EEF26999}" destId="{F6FD329D-D09A-495B-A90D-02A53B363968}" srcOrd="1" destOrd="0" presId="urn:microsoft.com/office/officeart/2005/8/layout/orgChart1"/>
    <dgm:cxn modelId="{5AC4EC6C-D362-4373-827C-B13B13088294}" type="presParOf" srcId="{CBF9E48E-8AFF-47D1-BA28-C476EEF26999}" destId="{69D9B900-23ED-4894-90B7-B089E2BD6731}" srcOrd="2" destOrd="0" presId="urn:microsoft.com/office/officeart/2005/8/layout/orgChart1"/>
    <dgm:cxn modelId="{C5C9080E-797F-4CDB-BD80-79873E4E8E86}" type="presParOf" srcId="{689FEC5C-B4E8-4FF3-AE22-3486FB8DC797}" destId="{01E29F28-9E42-4584-8FFB-5EB8F6D4A657}" srcOrd="2" destOrd="0" presId="urn:microsoft.com/office/officeart/2005/8/layout/orgChart1"/>
    <dgm:cxn modelId="{82F2FB46-1D86-45C5-9123-E3A0E91E2A2F}" type="presParOf" srcId="{689FEC5C-B4E8-4FF3-AE22-3486FB8DC797}" destId="{CCCD2AD3-F6CE-4E34-A3E6-16492E322739}" srcOrd="3" destOrd="0" presId="urn:microsoft.com/office/officeart/2005/8/layout/orgChart1"/>
    <dgm:cxn modelId="{D1D0F4A2-440A-4EDF-AAD5-A2ADA9C23282}" type="presParOf" srcId="{CCCD2AD3-F6CE-4E34-A3E6-16492E322739}" destId="{67789EF2-783B-4D3D-9DC9-E245A57A7EFF}" srcOrd="0" destOrd="0" presId="urn:microsoft.com/office/officeart/2005/8/layout/orgChart1"/>
    <dgm:cxn modelId="{117568EA-3955-4D02-9838-524C452D0B89}" type="presParOf" srcId="{67789EF2-783B-4D3D-9DC9-E245A57A7EFF}" destId="{8DD0DA2D-AFF9-472B-8CF6-A189243B993D}" srcOrd="0" destOrd="0" presId="urn:microsoft.com/office/officeart/2005/8/layout/orgChart1"/>
    <dgm:cxn modelId="{3066B3F7-5623-424A-80BD-B35FEC314991}" type="presParOf" srcId="{67789EF2-783B-4D3D-9DC9-E245A57A7EFF}" destId="{8894CAE3-D350-4DD8-9BE0-85BC13267C8C}" srcOrd="1" destOrd="0" presId="urn:microsoft.com/office/officeart/2005/8/layout/orgChart1"/>
    <dgm:cxn modelId="{B9497F3A-376C-409B-9CE0-F6A66B9C5EEB}" type="presParOf" srcId="{CCCD2AD3-F6CE-4E34-A3E6-16492E322739}" destId="{6E8609F2-BD3E-4815-AA1A-EE11AE7C38B4}" srcOrd="1" destOrd="0" presId="urn:microsoft.com/office/officeart/2005/8/layout/orgChart1"/>
    <dgm:cxn modelId="{1AE331EC-53B3-401F-9227-9726198F92E0}" type="presParOf" srcId="{CCCD2AD3-F6CE-4E34-A3E6-16492E322739}" destId="{1710647F-33B7-454F-A48E-71FC03B684C4}" srcOrd="2" destOrd="0" presId="urn:microsoft.com/office/officeart/2005/8/layout/orgChart1"/>
    <dgm:cxn modelId="{79CDB1DD-6A2D-441C-BF34-FFBF09056B6A}" type="presParOf" srcId="{AD7E3045-B0E1-48F6-8F04-40A1EA196F53}" destId="{70CC6063-0583-4A81-A603-DEAFAA9E3DEE}" srcOrd="2" destOrd="0" presId="urn:microsoft.com/office/officeart/2005/8/layout/orgChart1"/>
    <dgm:cxn modelId="{E77C11D8-5E58-4261-96FA-5DEF2EC26222}" type="presParOf" srcId="{70CC6063-0583-4A81-A603-DEAFAA9E3DEE}" destId="{2A2AC66D-6143-4E05-905F-0C783782B7E3}" srcOrd="0" destOrd="0" presId="urn:microsoft.com/office/officeart/2005/8/layout/orgChart1"/>
    <dgm:cxn modelId="{51347252-9A1A-4100-B03F-BED7C197DF70}" type="presParOf" srcId="{70CC6063-0583-4A81-A603-DEAFAA9E3DEE}" destId="{D65A4BA0-A07F-4DA9-B87A-F12DD29D1BA3}" srcOrd="1" destOrd="0" presId="urn:microsoft.com/office/officeart/2005/8/layout/orgChart1"/>
    <dgm:cxn modelId="{82714758-C27C-4225-9ACA-BD25828E61A3}" type="presParOf" srcId="{D65A4BA0-A07F-4DA9-B87A-F12DD29D1BA3}" destId="{B2602DFE-B241-432A-9CCC-0B58A0F29DEE}" srcOrd="0" destOrd="0" presId="urn:microsoft.com/office/officeart/2005/8/layout/orgChart1"/>
    <dgm:cxn modelId="{E4D7138E-249F-419D-B344-FB0640475B6B}" type="presParOf" srcId="{B2602DFE-B241-432A-9CCC-0B58A0F29DEE}" destId="{C4F68936-8761-4899-B3DB-A4DF16682FC6}" srcOrd="0" destOrd="0" presId="urn:microsoft.com/office/officeart/2005/8/layout/orgChart1"/>
    <dgm:cxn modelId="{F2E13EE6-B34C-405F-A995-5646ECC2C820}" type="presParOf" srcId="{B2602DFE-B241-432A-9CCC-0B58A0F29DEE}" destId="{8ABCB662-E1B3-46C0-A4A7-AADCC1ABC8B9}" srcOrd="1" destOrd="0" presId="urn:microsoft.com/office/officeart/2005/8/layout/orgChart1"/>
    <dgm:cxn modelId="{C517363A-B299-4562-85CB-548C21D9351A}" type="presParOf" srcId="{D65A4BA0-A07F-4DA9-B87A-F12DD29D1BA3}" destId="{3A710452-7216-4AF4-9EC2-E5ED0030EF07}" srcOrd="1" destOrd="0" presId="urn:microsoft.com/office/officeart/2005/8/layout/orgChart1"/>
    <dgm:cxn modelId="{36D6E08C-CBCA-42F6-8DD9-CE72B8E7BA20}" type="presParOf" srcId="{D65A4BA0-A07F-4DA9-B87A-F12DD29D1BA3}" destId="{543A728B-7B2C-4B9D-AA24-4EE3849746A5}" srcOrd="2" destOrd="0" presId="urn:microsoft.com/office/officeart/2005/8/layout/orgChart1"/>
    <dgm:cxn modelId="{3CD55D2E-D5EC-4079-997D-99E40CEBAD0C}" type="presParOf" srcId="{70CC6063-0583-4A81-A603-DEAFAA9E3DEE}" destId="{5385EABD-967A-404A-8FEA-0D60CE550719}" srcOrd="2" destOrd="0" presId="urn:microsoft.com/office/officeart/2005/8/layout/orgChart1"/>
    <dgm:cxn modelId="{10F26306-E73F-44E7-A85E-048C77367D32}" type="presParOf" srcId="{70CC6063-0583-4A81-A603-DEAFAA9E3DEE}" destId="{7F5B81F6-379D-49F5-8395-8578D00A84E7}" srcOrd="3" destOrd="0" presId="urn:microsoft.com/office/officeart/2005/8/layout/orgChart1"/>
    <dgm:cxn modelId="{7FDE95ED-19BE-4F0E-9717-C4C2B3370724}" type="presParOf" srcId="{7F5B81F6-379D-49F5-8395-8578D00A84E7}" destId="{218FDEFD-EAEE-4618-BA99-F2A41C910923}" srcOrd="0" destOrd="0" presId="urn:microsoft.com/office/officeart/2005/8/layout/orgChart1"/>
    <dgm:cxn modelId="{5232A972-DE9C-47C9-A79E-07F7C15C36F4}" type="presParOf" srcId="{218FDEFD-EAEE-4618-BA99-F2A41C910923}" destId="{AD4257DD-D23C-46B9-920B-CDA7B672B731}" srcOrd="0" destOrd="0" presId="urn:microsoft.com/office/officeart/2005/8/layout/orgChart1"/>
    <dgm:cxn modelId="{547CCEEA-CB06-48A0-BDCD-3519FF3D1D83}" type="presParOf" srcId="{218FDEFD-EAEE-4618-BA99-F2A41C910923}" destId="{EE2EFEC1-4559-49B8-B672-F4D79DDE0425}" srcOrd="1" destOrd="0" presId="urn:microsoft.com/office/officeart/2005/8/layout/orgChart1"/>
    <dgm:cxn modelId="{36CC729C-6DE8-495D-9F4A-B5FB21733097}" type="presParOf" srcId="{7F5B81F6-379D-49F5-8395-8578D00A84E7}" destId="{BCDE3C77-08A0-4AD3-A7F2-1773B708AEC4}" srcOrd="1" destOrd="0" presId="urn:microsoft.com/office/officeart/2005/8/layout/orgChart1"/>
    <dgm:cxn modelId="{6BD28910-6727-4A28-9570-45B8DFD888BB}" type="presParOf" srcId="{7F5B81F6-379D-49F5-8395-8578D00A84E7}" destId="{CE7CB751-E74A-4894-ADA8-63F54EBC4F2D}" srcOrd="2" destOrd="0" presId="urn:microsoft.com/office/officeart/2005/8/layout/orgChart1"/>
    <dgm:cxn modelId="{92533A6A-0653-4C33-B0E1-1D554DE37C57}" type="presParOf" srcId="{70CC6063-0583-4A81-A603-DEAFAA9E3DEE}" destId="{7B4EF8B0-134F-4D8F-AD54-2CF0233B5025}" srcOrd="4" destOrd="0" presId="urn:microsoft.com/office/officeart/2005/8/layout/orgChart1"/>
    <dgm:cxn modelId="{6CE04DC6-E31E-4373-8DBE-7583EC5AEEA1}" type="presParOf" srcId="{70CC6063-0583-4A81-A603-DEAFAA9E3DEE}" destId="{04C91C71-98F5-4E26-9422-3F0018FBDADB}" srcOrd="5" destOrd="0" presId="urn:microsoft.com/office/officeart/2005/8/layout/orgChart1"/>
    <dgm:cxn modelId="{96D6E6EF-4852-43E9-8D9D-581F70004447}" type="presParOf" srcId="{04C91C71-98F5-4E26-9422-3F0018FBDADB}" destId="{E1BD9691-41FD-4E9E-A9D4-84577B84A651}" srcOrd="0" destOrd="0" presId="urn:microsoft.com/office/officeart/2005/8/layout/orgChart1"/>
    <dgm:cxn modelId="{96A3D49D-CA52-4F88-968E-6567EC2D1D28}" type="presParOf" srcId="{E1BD9691-41FD-4E9E-A9D4-84577B84A651}" destId="{2EC7761C-7ED6-485D-957E-58C484E6F56C}" srcOrd="0" destOrd="0" presId="urn:microsoft.com/office/officeart/2005/8/layout/orgChart1"/>
    <dgm:cxn modelId="{D45A6723-7D9D-49C7-9094-80EDA4D84E4A}" type="presParOf" srcId="{E1BD9691-41FD-4E9E-A9D4-84577B84A651}" destId="{85D8AB09-1FB3-4C37-AFB5-51099355620F}" srcOrd="1" destOrd="0" presId="urn:microsoft.com/office/officeart/2005/8/layout/orgChart1"/>
    <dgm:cxn modelId="{E61E4F70-C1C1-4029-83A1-1FB03C6D7C9A}" type="presParOf" srcId="{04C91C71-98F5-4E26-9422-3F0018FBDADB}" destId="{5B8D3851-0D50-4E9F-852A-E8A2655B6538}" srcOrd="1" destOrd="0" presId="urn:microsoft.com/office/officeart/2005/8/layout/orgChart1"/>
    <dgm:cxn modelId="{F2F223F1-87A0-498A-9342-5D861B297CC4}" type="presParOf" srcId="{04C91C71-98F5-4E26-9422-3F0018FBDADB}" destId="{6B5987AB-65D9-4653-A6B8-A8AE3898A95A}" srcOrd="2" destOrd="0" presId="urn:microsoft.com/office/officeart/2005/8/layout/orgChart1"/>
    <dgm:cxn modelId="{BACF6480-4486-4DF1-8D07-8281F1BD91C6}" type="presParOf" srcId="{70CC6063-0583-4A81-A603-DEAFAA9E3DEE}" destId="{423A36C3-71E7-471E-ACC0-28789A1A09A6}" srcOrd="6" destOrd="0" presId="urn:microsoft.com/office/officeart/2005/8/layout/orgChart1"/>
    <dgm:cxn modelId="{7F2F22ED-CE58-4A89-8B1C-E58D784E991A}" type="presParOf" srcId="{70CC6063-0583-4A81-A603-DEAFAA9E3DEE}" destId="{E4C0540D-A55B-4ED2-8115-F24AAAB974C5}" srcOrd="7" destOrd="0" presId="urn:microsoft.com/office/officeart/2005/8/layout/orgChart1"/>
    <dgm:cxn modelId="{95125C3C-0CC1-4D99-9358-FD0506AF7D27}" type="presParOf" srcId="{E4C0540D-A55B-4ED2-8115-F24AAAB974C5}" destId="{0BEF4506-2A64-4C92-8336-D6C51C20ACDB}" srcOrd="0" destOrd="0" presId="urn:microsoft.com/office/officeart/2005/8/layout/orgChart1"/>
    <dgm:cxn modelId="{475C3967-3EF9-4CAB-92CA-ABCC869F9A31}" type="presParOf" srcId="{0BEF4506-2A64-4C92-8336-D6C51C20ACDB}" destId="{392ED61A-5647-4934-BB2C-39DC69717CB3}" srcOrd="0" destOrd="0" presId="urn:microsoft.com/office/officeart/2005/8/layout/orgChart1"/>
    <dgm:cxn modelId="{BB9D87EA-DE78-47C9-A93F-7CCEF94DBC7B}" type="presParOf" srcId="{0BEF4506-2A64-4C92-8336-D6C51C20ACDB}" destId="{DC390899-F20A-4878-818B-B4DC9371F078}" srcOrd="1" destOrd="0" presId="urn:microsoft.com/office/officeart/2005/8/layout/orgChart1"/>
    <dgm:cxn modelId="{7468AD42-BCFD-4698-81D8-45C793F74EBD}" type="presParOf" srcId="{E4C0540D-A55B-4ED2-8115-F24AAAB974C5}" destId="{591D2E24-A620-4007-A9F8-781BF40F90CE}" srcOrd="1" destOrd="0" presId="urn:microsoft.com/office/officeart/2005/8/layout/orgChart1"/>
    <dgm:cxn modelId="{752F7D1B-48EE-4688-A588-CBC064360FBB}" type="presParOf" srcId="{E4C0540D-A55B-4ED2-8115-F24AAAB974C5}" destId="{BB0A24C0-17E3-4659-BD36-BC2614AB464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A36C3-71E7-471E-ACC0-28789A1A09A6}">
      <dsp:nvSpPr>
        <dsp:cNvPr id="0" name=""/>
        <dsp:cNvSpPr/>
      </dsp:nvSpPr>
      <dsp:spPr>
        <a:xfrm>
          <a:off x="3632387" y="525462"/>
          <a:ext cx="202456" cy="1850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0477"/>
              </a:lnTo>
              <a:lnTo>
                <a:pt x="202456" y="185047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EF8B0-134F-4D8F-AD54-2CF0233B5025}">
      <dsp:nvSpPr>
        <dsp:cNvPr id="0" name=""/>
        <dsp:cNvSpPr/>
      </dsp:nvSpPr>
      <dsp:spPr>
        <a:xfrm>
          <a:off x="3455715" y="525462"/>
          <a:ext cx="176672" cy="1630780"/>
        </a:xfrm>
        <a:custGeom>
          <a:avLst/>
          <a:gdLst/>
          <a:ahLst/>
          <a:cxnLst/>
          <a:rect l="0" t="0" r="0" b="0"/>
          <a:pathLst>
            <a:path>
              <a:moveTo>
                <a:pt x="176672" y="0"/>
              </a:moveTo>
              <a:lnTo>
                <a:pt x="176672" y="1630780"/>
              </a:lnTo>
              <a:lnTo>
                <a:pt x="0" y="163078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85EABD-967A-404A-8FEA-0D60CE550719}">
      <dsp:nvSpPr>
        <dsp:cNvPr id="0" name=""/>
        <dsp:cNvSpPr/>
      </dsp:nvSpPr>
      <dsp:spPr>
        <a:xfrm>
          <a:off x="3632387" y="525462"/>
          <a:ext cx="202456" cy="718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8677"/>
              </a:lnTo>
              <a:lnTo>
                <a:pt x="202456" y="71867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2AC66D-6143-4E05-905F-0C783782B7E3}">
      <dsp:nvSpPr>
        <dsp:cNvPr id="0" name=""/>
        <dsp:cNvSpPr/>
      </dsp:nvSpPr>
      <dsp:spPr>
        <a:xfrm>
          <a:off x="3495663" y="525462"/>
          <a:ext cx="136724" cy="718677"/>
        </a:xfrm>
        <a:custGeom>
          <a:avLst/>
          <a:gdLst/>
          <a:ahLst/>
          <a:cxnLst/>
          <a:rect l="0" t="0" r="0" b="0"/>
          <a:pathLst>
            <a:path>
              <a:moveTo>
                <a:pt x="136724" y="0"/>
              </a:moveTo>
              <a:lnTo>
                <a:pt x="136724" y="718677"/>
              </a:lnTo>
              <a:lnTo>
                <a:pt x="0" y="71867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E29F28-9E42-4584-8FFB-5EB8F6D4A657}">
      <dsp:nvSpPr>
        <dsp:cNvPr id="0" name=""/>
        <dsp:cNvSpPr/>
      </dsp:nvSpPr>
      <dsp:spPr>
        <a:xfrm>
          <a:off x="3632387" y="525462"/>
          <a:ext cx="995075" cy="2583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6377"/>
              </a:lnTo>
              <a:lnTo>
                <a:pt x="995075" y="2416377"/>
              </a:lnTo>
              <a:lnTo>
                <a:pt x="995075" y="258375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A4463-9D5F-49E3-AC90-0432625B6017}">
      <dsp:nvSpPr>
        <dsp:cNvPr id="0" name=""/>
        <dsp:cNvSpPr/>
      </dsp:nvSpPr>
      <dsp:spPr>
        <a:xfrm>
          <a:off x="2698620" y="525462"/>
          <a:ext cx="933767" cy="2583756"/>
        </a:xfrm>
        <a:custGeom>
          <a:avLst/>
          <a:gdLst/>
          <a:ahLst/>
          <a:cxnLst/>
          <a:rect l="0" t="0" r="0" b="0"/>
          <a:pathLst>
            <a:path>
              <a:moveTo>
                <a:pt x="933767" y="0"/>
              </a:moveTo>
              <a:lnTo>
                <a:pt x="933767" y="2416377"/>
              </a:lnTo>
              <a:lnTo>
                <a:pt x="0" y="2416377"/>
              </a:lnTo>
              <a:lnTo>
                <a:pt x="0" y="258375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72761-1852-4E9A-9056-A1434136D4EB}">
      <dsp:nvSpPr>
        <dsp:cNvPr id="0" name=""/>
        <dsp:cNvSpPr/>
      </dsp:nvSpPr>
      <dsp:spPr>
        <a:xfrm>
          <a:off x="1023755" y="16311"/>
          <a:ext cx="5217265" cy="5091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Subsecretario de Aseguramiento</a:t>
          </a:r>
          <a:endParaRPr lang="es-ES" sz="1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23755" y="16311"/>
        <a:ext cx="5217265" cy="509150"/>
      </dsp:txXfrm>
    </dsp:sp>
    <dsp:sp modelId="{0415D189-C3B8-4E5D-856A-FF1784DD3B73}">
      <dsp:nvSpPr>
        <dsp:cNvPr id="0" name=""/>
        <dsp:cNvSpPr/>
      </dsp:nvSpPr>
      <dsp:spPr>
        <a:xfrm>
          <a:off x="1901578" y="3109218"/>
          <a:ext cx="1594085" cy="79704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IPS s</a:t>
          </a:r>
          <a:endParaRPr lang="es-E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01578" y="3109218"/>
        <a:ext cx="1594085" cy="797042"/>
      </dsp:txXfrm>
    </dsp:sp>
    <dsp:sp modelId="{8DD0DA2D-AFF9-472B-8CF6-A189243B993D}">
      <dsp:nvSpPr>
        <dsp:cNvPr id="0" name=""/>
        <dsp:cNvSpPr/>
      </dsp:nvSpPr>
      <dsp:spPr>
        <a:xfrm>
          <a:off x="3830420" y="3109218"/>
          <a:ext cx="1594085" cy="79704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Prestadores de Servicios</a:t>
          </a:r>
          <a:endParaRPr lang="es-E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30420" y="3109218"/>
        <a:ext cx="1594085" cy="797042"/>
      </dsp:txXfrm>
    </dsp:sp>
    <dsp:sp modelId="{C4F68936-8761-4899-B3DB-A4DF16682FC6}">
      <dsp:nvSpPr>
        <dsp:cNvPr id="0" name=""/>
        <dsp:cNvSpPr/>
      </dsp:nvSpPr>
      <dsp:spPr>
        <a:xfrm>
          <a:off x="1910425" y="1079012"/>
          <a:ext cx="1585237" cy="33025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PU Aseguramiento</a:t>
          </a:r>
          <a:endParaRPr lang="es-E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10425" y="1079012"/>
        <a:ext cx="1585237" cy="330254"/>
      </dsp:txXfrm>
    </dsp:sp>
    <dsp:sp modelId="{AD4257DD-D23C-46B9-920B-CDA7B672B731}">
      <dsp:nvSpPr>
        <dsp:cNvPr id="0" name=""/>
        <dsp:cNvSpPr/>
      </dsp:nvSpPr>
      <dsp:spPr>
        <a:xfrm>
          <a:off x="3834844" y="1079012"/>
          <a:ext cx="1585237" cy="33025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Técnica de Aseguramiento</a:t>
          </a:r>
          <a:endParaRPr lang="es-E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34844" y="1079012"/>
        <a:ext cx="1585237" cy="330254"/>
      </dsp:txXfrm>
    </dsp:sp>
    <dsp:sp modelId="{2EC7761C-7ED6-485D-957E-58C484E6F56C}">
      <dsp:nvSpPr>
        <dsp:cNvPr id="0" name=""/>
        <dsp:cNvSpPr/>
      </dsp:nvSpPr>
      <dsp:spPr>
        <a:xfrm>
          <a:off x="1870477" y="1991115"/>
          <a:ext cx="1585237" cy="33025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Auditores por cada componente</a:t>
          </a:r>
          <a:endParaRPr lang="es-E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70477" y="1991115"/>
        <a:ext cx="1585237" cy="330254"/>
      </dsp:txXfrm>
    </dsp:sp>
    <dsp:sp modelId="{392ED61A-5647-4934-BB2C-39DC69717CB3}">
      <dsp:nvSpPr>
        <dsp:cNvPr id="0" name=""/>
        <dsp:cNvSpPr/>
      </dsp:nvSpPr>
      <dsp:spPr>
        <a:xfrm>
          <a:off x="3834844" y="2210812"/>
          <a:ext cx="1585237" cy="33025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Auditores de Apoyo</a:t>
          </a:r>
          <a:endParaRPr lang="es-E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34844" y="2210812"/>
        <a:ext cx="1585237" cy="330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24/03/2021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188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24/03/2021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386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24/03/2021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2714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24/03/2021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785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24/03/2021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62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24/03/2021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657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24/03/2021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509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24/03/2021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0681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24/03/2021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004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24/03/2021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317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24/03/2021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5825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02C37-DBBE-4507-B6B0-3B7D71457A4D}" type="datetimeFigureOut">
              <a:rPr lang="es-ES" smtClean="0"/>
              <a:t>24/03/2021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1D3E7-18E0-4A05-904F-3340FF58824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7546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"/>
            <a:ext cx="12195831" cy="685405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157081" y="3694661"/>
            <a:ext cx="7729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 de Salud y</a:t>
            </a:r>
          </a:p>
          <a:p>
            <a:pPr algn="ctr"/>
            <a:r>
              <a:rPr lang="es-E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Protección Social</a:t>
            </a:r>
          </a:p>
          <a:p>
            <a:pPr algn="ctr"/>
            <a:r>
              <a:rPr lang="es-E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Subsecretaria de Aseguramiento</a:t>
            </a:r>
          </a:p>
          <a:p>
            <a:pPr algn="ctr"/>
            <a:r>
              <a:rPr lang="es-E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Auditorias Prestadores 2021</a:t>
            </a:r>
            <a:endParaRPr lang="es-E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86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16049" y="1325645"/>
            <a:ext cx="92027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0055B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Instrumento de auditoría</a:t>
            </a:r>
          </a:p>
          <a:p>
            <a:pPr algn="ctr"/>
            <a:r>
              <a:rPr lang="es-CO" sz="2800" b="1" dirty="0">
                <a:solidFill>
                  <a:srgbClr val="0055B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semaforización</a:t>
            </a:r>
          </a:p>
          <a:p>
            <a:pPr algn="ctr"/>
            <a:endParaRPr lang="es-CO" sz="2800" b="1" dirty="0" smtClean="0">
              <a:solidFill>
                <a:srgbClr val="0055B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55B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es-CO" sz="2800" b="1" dirty="0" smtClean="0">
              <a:solidFill>
                <a:srgbClr val="0055B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55B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es-CO" sz="2800" b="1" dirty="0" smtClean="0">
              <a:solidFill>
                <a:srgbClr val="0055B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55B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es-ES" sz="2800" b="1" dirty="0">
              <a:solidFill>
                <a:srgbClr val="0055B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416049" y="2078058"/>
            <a:ext cx="1048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es-CO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204" y="2601278"/>
            <a:ext cx="9262581" cy="1164267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836988"/>
              </p:ext>
            </p:extLst>
          </p:nvPr>
        </p:nvGraphicFramePr>
        <p:xfrm>
          <a:off x="3344561" y="4102442"/>
          <a:ext cx="5557503" cy="1614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57503"/>
              </a:tblGrid>
              <a:tr h="15214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100" b="0" dirty="0">
                          <a:solidFill>
                            <a:schemeClr val="tx1"/>
                          </a:solidFill>
                          <a:effectLst/>
                        </a:rPr>
                        <a:t>Los porcentajes obtenidos se calificaron por rango que determinan el cumplimiento general  y de cada uno de los componentes evaluados, las alertas se representan</a:t>
                      </a:r>
                      <a:endParaRPr lang="es-CO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</a:tr>
              <a:tr h="15214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100" b="0" dirty="0">
                          <a:solidFill>
                            <a:schemeClr val="tx1"/>
                          </a:solidFill>
                          <a:effectLst/>
                        </a:rPr>
                        <a:t>por colores según el estado de cumplimiento, obteniendo un mapa cromático (Semáforo).</a:t>
                      </a:r>
                      <a:endParaRPr lang="es-CO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</a:tr>
              <a:tr h="22993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100" b="0" dirty="0">
                          <a:solidFill>
                            <a:schemeClr val="tx1"/>
                          </a:solidFill>
                          <a:effectLst/>
                        </a:rPr>
                        <a:t>Se consideró que  del 85% y mayor es un cumplimiento bueno, que no requiere Plan de Mejoramiento, puesto que se trata de estándares técnicos que deben acatarse por disposición</a:t>
                      </a:r>
                      <a:endParaRPr lang="es-CO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</a:tr>
              <a:tr h="7848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100" b="0" dirty="0">
                          <a:solidFill>
                            <a:schemeClr val="tx1"/>
                          </a:solidFill>
                          <a:effectLst/>
                        </a:rPr>
                        <a:t>de los Entes de control.</a:t>
                      </a:r>
                      <a:endParaRPr lang="es-CO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</a:tr>
              <a:tr h="15214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100" b="0" dirty="0">
                          <a:solidFill>
                            <a:schemeClr val="tx1"/>
                          </a:solidFill>
                          <a:effectLst/>
                        </a:rPr>
                        <a:t>Para interpretar los resultados de acuerdo a la semaforización se utilizó el instrumento de auditoria por cada componente.</a:t>
                      </a:r>
                      <a:endParaRPr lang="es-CO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46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16049" y="1325645"/>
            <a:ext cx="9202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0055B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Instrumento de auditoría</a:t>
            </a:r>
            <a:endParaRPr lang="es-ES" sz="2800" b="1" dirty="0">
              <a:solidFill>
                <a:srgbClr val="0055B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416049" y="2078058"/>
            <a:ext cx="1048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es-CO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33" t="-1" b="4975"/>
          <a:stretch/>
        </p:blipFill>
        <p:spPr>
          <a:xfrm>
            <a:off x="1168998" y="2339668"/>
            <a:ext cx="10221698" cy="299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9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"/>
            <a:ext cx="12195830" cy="685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27164" y="1052513"/>
            <a:ext cx="9202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0055B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Objetivo</a:t>
            </a:r>
            <a:endParaRPr lang="es-ES" sz="2800" b="1" dirty="0">
              <a:solidFill>
                <a:srgbClr val="0055B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416049" y="2009774"/>
            <a:ext cx="104830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Realizar </a:t>
            </a:r>
            <a:r>
              <a:rPr lang="es-ES" sz="2800" dirty="0" smtClean="0"/>
              <a:t>seguimiento a los prestadores de salud e</a:t>
            </a:r>
            <a:r>
              <a:rPr lang="es-ES" sz="2800" dirty="0"/>
              <a:t> IPS, estableciendo la auditoria </a:t>
            </a:r>
            <a:r>
              <a:rPr lang="es-ES" sz="2800" dirty="0" smtClean="0"/>
              <a:t>como </a:t>
            </a:r>
            <a:r>
              <a:rPr lang="es-ES" sz="2800" dirty="0"/>
              <a:t>herramienta de </a:t>
            </a:r>
            <a:r>
              <a:rPr lang="es-ES" sz="2800" dirty="0" smtClean="0"/>
              <a:t>gestión y orientación de </a:t>
            </a:r>
            <a:r>
              <a:rPr lang="es-ES" sz="2800" dirty="0"/>
              <a:t>las actividades tendientes a verificar el cumplimiento de </a:t>
            </a:r>
            <a:r>
              <a:rPr lang="es-ES" sz="2800" dirty="0" smtClean="0"/>
              <a:t>la norma, además de las </a:t>
            </a:r>
            <a:r>
              <a:rPr lang="es-ES" sz="2800" dirty="0"/>
              <a:t>acciones </a:t>
            </a:r>
            <a:r>
              <a:rPr lang="es-ES" sz="2800" dirty="0" smtClean="0"/>
              <a:t>que impacten </a:t>
            </a:r>
            <a:r>
              <a:rPr lang="es-ES" sz="2800" dirty="0"/>
              <a:t>en el mejor desempeño </a:t>
            </a:r>
            <a:r>
              <a:rPr lang="es-ES" sz="2800" dirty="0" smtClean="0"/>
              <a:t>de las actividades, según la metodología del PHVA. Verificando el </a:t>
            </a:r>
            <a:r>
              <a:rPr lang="es-CO" sz="2800" dirty="0" smtClean="0"/>
              <a:t>sistema </a:t>
            </a:r>
            <a:r>
              <a:rPr lang="es-CO" sz="2800" dirty="0"/>
              <a:t>general de seguridad social de salud en el Municipio, facilitando las condiciones que garanticen el acceso a los servicios de salud y la integración de la red de servicios bajo principios de eficiencia, </a:t>
            </a:r>
            <a:r>
              <a:rPr lang="es-CO" sz="2800" dirty="0" smtClean="0"/>
              <a:t>efectividad y calidad.</a:t>
            </a:r>
            <a:endParaRPr lang="es-ES" sz="2800" dirty="0">
              <a:solidFill>
                <a:schemeClr val="bg2">
                  <a:lumMod val="25000"/>
                </a:schemeClr>
              </a:solidFill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00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48936" y="1204913"/>
            <a:ext cx="9202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55B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Organigrama de la Auditoría</a:t>
            </a:r>
            <a:endParaRPr lang="es-ES" sz="2800" b="1" dirty="0">
              <a:solidFill>
                <a:srgbClr val="0055B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44155998"/>
              </p:ext>
            </p:extLst>
          </p:nvPr>
        </p:nvGraphicFramePr>
        <p:xfrm>
          <a:off x="2387262" y="2046513"/>
          <a:ext cx="7326084" cy="390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63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416049" y="2176029"/>
            <a:ext cx="1048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CO" sz="2800" dirty="0" smtClean="0"/>
              <a:t>Consolidado de auditoría, semaforización y conclusiones</a:t>
            </a:r>
            <a:endParaRPr lang="es-CO" sz="2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363" y="3088257"/>
            <a:ext cx="7572882" cy="25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4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026" name="Gráfico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844" y="2228798"/>
            <a:ext cx="6425052" cy="385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773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16049" y="1325645"/>
            <a:ext cx="9202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0055B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Criterios de selección de las IPS y Prestadores</a:t>
            </a:r>
            <a:endParaRPr lang="es-ES" sz="2800" b="1" dirty="0">
              <a:solidFill>
                <a:srgbClr val="0055B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416049" y="2176029"/>
            <a:ext cx="104830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CO" sz="2800" smtClean="0"/>
              <a:t>Se </a:t>
            </a:r>
            <a:r>
              <a:rPr lang="es-CO" sz="2800" smtClean="0"/>
              <a:t>seleccionó </a:t>
            </a:r>
            <a:r>
              <a:rPr lang="es-CO" sz="2800" dirty="0" smtClean="0"/>
              <a:t>de acuerdo al número de usuarios</a:t>
            </a:r>
          </a:p>
          <a:p>
            <a:pPr marL="514350" indent="-514350" algn="just">
              <a:buFont typeface="+mj-lt"/>
              <a:buAutoNum type="arabicPeriod"/>
            </a:pPr>
            <a:endParaRPr lang="es-CO" sz="2800" dirty="0"/>
          </a:p>
          <a:p>
            <a:pPr marL="514350" indent="-514350" algn="just">
              <a:buFont typeface="+mj-lt"/>
              <a:buAutoNum type="arabicPeriod"/>
            </a:pPr>
            <a:r>
              <a:rPr lang="es-CO" sz="2800" dirty="0" smtClean="0"/>
              <a:t>De acuerdo a los planes de mejora de 2020</a:t>
            </a:r>
          </a:p>
          <a:p>
            <a:pPr marL="514350" indent="-514350" algn="just">
              <a:buFont typeface="+mj-lt"/>
              <a:buAutoNum type="arabicPeriod"/>
            </a:pPr>
            <a:endParaRPr lang="es-CO" sz="2800" dirty="0"/>
          </a:p>
          <a:p>
            <a:pPr marL="514350" indent="-514350" algn="just">
              <a:buFont typeface="+mj-lt"/>
              <a:buAutoNum type="arabicPeriod"/>
            </a:pPr>
            <a:r>
              <a:rPr lang="es-CO" sz="2800" dirty="0" smtClean="0"/>
              <a:t>Que estuvieran inscritas en el REPS en el Municipio de Itagüí</a:t>
            </a:r>
          </a:p>
          <a:p>
            <a:pPr marL="514350" indent="-514350" algn="just">
              <a:buFont typeface="+mj-lt"/>
              <a:buAutoNum type="arabicPeriod"/>
            </a:pPr>
            <a:endParaRPr lang="es-CO" sz="28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s-CO" sz="2800" dirty="0" smtClean="0"/>
              <a:t>N</a:t>
            </a:r>
            <a:r>
              <a:rPr lang="es-ES" sz="2800" dirty="0" smtClean="0"/>
              <a:t>úmero de servicios habilitados</a:t>
            </a:r>
          </a:p>
          <a:p>
            <a:pPr marL="514350" indent="-514350" algn="just">
              <a:buFont typeface="+mj-lt"/>
              <a:buAutoNum type="arabicPeriod"/>
            </a:pPr>
            <a:endParaRPr lang="es-ES" sz="2800" dirty="0"/>
          </a:p>
          <a:p>
            <a:pPr marL="514350" indent="-514350" algn="just">
              <a:buFont typeface="+mj-lt"/>
              <a:buAutoNum type="arabicPeriod"/>
            </a:pPr>
            <a:r>
              <a:rPr lang="es-ES" sz="2800" dirty="0" smtClean="0"/>
              <a:t>De acuerdo a la programación en el Plan de Acción de la Secretaría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253928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16049" y="1325645"/>
            <a:ext cx="9202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0055B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Cronograma</a:t>
            </a:r>
            <a:endParaRPr lang="es-ES" sz="2800" b="1" dirty="0">
              <a:solidFill>
                <a:srgbClr val="0055B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416049" y="2176029"/>
            <a:ext cx="1048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O" sz="28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762280"/>
              </p:ext>
            </p:extLst>
          </p:nvPr>
        </p:nvGraphicFramePr>
        <p:xfrm>
          <a:off x="2980267" y="1947333"/>
          <a:ext cx="6145162" cy="4351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6654"/>
                <a:gridCol w="274212"/>
                <a:gridCol w="871854"/>
                <a:gridCol w="738263"/>
                <a:gridCol w="1624179"/>
              </a:tblGrid>
              <a:tr h="270199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 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CRONOGRAMA DE AUDITORIAS PRESTADORES DE SALUD ITAGUI 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4072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</a:rPr>
                        <a:t> 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4072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Empresa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Fecha de visita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Hora de visita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Tipo de visita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407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MELISSA ALZATE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</a:rPr>
                        <a:t>25/03/2021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</a:rPr>
                        <a:t>9:00 a.m.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Visita de inspección y vigilancia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407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ASOCIACION MUTUAL PLAYA RICA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</a:rPr>
                        <a:t>15/04/2021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</a:rPr>
                        <a:t>9:00 a.m.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Visita de inspección y vigilancia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42218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PROMEDAN IPS LA GLORIA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</a:rPr>
                        <a:t>8/04/2021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</a:rPr>
                        <a:t>9:00 a.m.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Visita de inspección y vigilancia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42218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PROMEDAN IPS ITAGUI SANTA MARIA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</a:rPr>
                        <a:t>22/04/2021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</a:rPr>
                        <a:t>9:00 a.m.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Visita de inspección y vigilancia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407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VIRREY SOLIS I.P.S S.A ITAGUI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700" u="none" strike="noStrike">
                          <a:effectLst/>
                        </a:rPr>
                        <a:t>6/05/2021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</a:rPr>
                        <a:t>9:00 a.m.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Visita de inspección y vigilancia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407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ESE HOSPITAL SAN RAFAEL-ITAGUI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700" u="none" strike="noStrike">
                          <a:effectLst/>
                        </a:rPr>
                        <a:t>13/05/2021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</a:rPr>
                        <a:t>9:00 a.m.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Visita de inspección y vigilancia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407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HUMANITAS 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700" u="none" strike="noStrike">
                          <a:effectLst/>
                        </a:rPr>
                        <a:t>20/05/2021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</a:rPr>
                        <a:t>9:00 a.m.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Visita de inspección y vigilancia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407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SUMIMEDICAL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700" u="none" strike="noStrike">
                          <a:effectLst/>
                        </a:rPr>
                        <a:t>24/06/2021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</a:rPr>
                        <a:t>9:00 a.m.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Visita de inspección y vigilancia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407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DAVITA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700" u="none" strike="noStrike">
                          <a:effectLst/>
                        </a:rPr>
                        <a:t>29/06/2021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</a:rPr>
                        <a:t>9:00 a.m.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Visita de inspección y vigilancia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407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COMFAMA ZONA CENTRO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700" u="none" strike="noStrike">
                          <a:effectLst/>
                        </a:rPr>
                        <a:t>8/07/2021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</a:rPr>
                        <a:t>9:00 a.m.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Visita de inspección y vigilancia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407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COMFAMA SANTA MARIA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700" u="none" strike="noStrike">
                          <a:effectLst/>
                        </a:rPr>
                        <a:t>15/07/2021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</a:rPr>
                        <a:t>9:00 a.m.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Visita de inspección y vigilancia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407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700" u="none" strike="noStrike">
                          <a:effectLst/>
                        </a:rPr>
                        <a:t>CIS COMFAMA SAN ANTONIO DE PRADO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700" u="none" strike="noStrike">
                          <a:effectLst/>
                        </a:rPr>
                        <a:t>29/07/2021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</a:rPr>
                        <a:t>9:00 a.m.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Visita de inspección y vigilancia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407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FISINOVA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700" u="none" strike="noStrike">
                          <a:effectLst/>
                        </a:rPr>
                        <a:t>12/08/2021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</a:rPr>
                        <a:t>9:00 a.m.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Visita de inspección y vigilancia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407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CLINICA ANTIOQUIA S.A.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700" u="none" strike="noStrike">
                          <a:effectLst/>
                        </a:rPr>
                        <a:t>19/08/2021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</a:rPr>
                        <a:t>9:00 a.m.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Visita de inspección y vigilancia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8145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SYNLAB(LABORATORIO CLINICA AMNTIOQUIA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700" u="none" strike="noStrike">
                          <a:effectLst/>
                        </a:rPr>
                        <a:t>20/08/2021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</a:rPr>
                        <a:t>9:00 a.m.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Visita de inspección y vigilancia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8145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700" u="none" strike="noStrike">
                          <a:effectLst/>
                        </a:rPr>
                        <a:t>E.S.E HOSPITAL DEL SUR GABRIEL JARAMILLO PIEDRAHITA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700" u="none" strike="noStrike">
                          <a:effectLst/>
                        </a:rPr>
                        <a:t>26/08/2021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</a:rPr>
                        <a:t>9:00 a.m.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Visita de inspección y vigilancia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407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ANGIOSUR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700" u="none" strike="noStrike">
                          <a:effectLst/>
                        </a:rPr>
                        <a:t>9/09/2021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</a:rPr>
                        <a:t>9:00 a.m.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Visita de inspección y vigilancia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407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HOME GROUP SAS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700" u="none" strike="noStrike">
                          <a:effectLst/>
                        </a:rPr>
                        <a:t>16/09/2020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</a:rPr>
                        <a:t>9:00 a.m.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Visita de inspección y vigilancia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407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COBERSALUD CC ARRAYANES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700" u="none" strike="noStrike">
                          <a:effectLst/>
                        </a:rPr>
                        <a:t>7/10/2021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</a:rPr>
                        <a:t>9:00 a.m.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Visita de inspección y vigilancia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40729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>
                          <a:effectLst/>
                        </a:rPr>
                        <a:t>IPS CLINICA ODONTOLOGICA DIENTES SANOS CODIS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700" u="none" strike="noStrike">
                          <a:effectLst/>
                        </a:rPr>
                        <a:t>14/10/2021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</a:rPr>
                        <a:t>9:00 a.m.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</a:rPr>
                        <a:t>Visita de inspección y vigilancia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407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CENTRO MEDICO BUENOS AIRES BARRIO SANTA MARIA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700" u="none" strike="noStrike">
                          <a:effectLst/>
                        </a:rPr>
                        <a:t>28/10/2021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</a:rPr>
                        <a:t>9:00 a.m.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</a:rPr>
                        <a:t>Visita de inspección y vigilancia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5" name="1 Imagen" descr="Descripción: D:\ESCUDO ITAGU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2040467"/>
            <a:ext cx="434975" cy="429917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7016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31382" y="377378"/>
            <a:ext cx="9202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0055B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Metodología</a:t>
            </a:r>
            <a:endParaRPr lang="es-ES" sz="2800" b="1" dirty="0">
              <a:solidFill>
                <a:srgbClr val="0055B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04382" y="1069931"/>
            <a:ext cx="104830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CO" sz="2400" dirty="0" smtClean="0"/>
              <a:t>Oficio de notificación de apertura de auditoría (15 días de antelación)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2400" dirty="0" smtClean="0"/>
              <a:t>Envío de Instrumento de auditoría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2400" dirty="0" smtClean="0"/>
              <a:t>Verificación de las fechas de auditoría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2400" dirty="0" smtClean="0"/>
              <a:t>Visita presencial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2400" dirty="0" smtClean="0"/>
              <a:t>Registro de asistencia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2400" dirty="0" smtClean="0"/>
              <a:t>Evaluación de cada componente según auditores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2400" dirty="0" smtClean="0"/>
              <a:t>Informe de auditoria  final 15 </a:t>
            </a:r>
            <a:r>
              <a:rPr lang="es-ES" sz="2400" dirty="0"/>
              <a:t>hábiles </a:t>
            </a:r>
            <a:r>
              <a:rPr lang="es-ES" sz="2400" dirty="0" smtClean="0"/>
              <a:t>posterior a la visita.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2400" dirty="0" smtClean="0"/>
              <a:t>La IPS o Prestadora de Salud  tiene 5 días hábiles para allegar los soportes de hallazgos presentados en el informe final.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2400" dirty="0" smtClean="0"/>
              <a:t>Informe final actualizado con los </a:t>
            </a:r>
            <a:r>
              <a:rPr lang="es-ES" sz="2400" smtClean="0"/>
              <a:t>ajustes según </a:t>
            </a:r>
            <a:r>
              <a:rPr lang="es-ES" sz="2400" dirty="0" smtClean="0"/>
              <a:t>evidencias allegadas durante los 5 días hábiles.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2400" dirty="0"/>
              <a:t>La IPS o Prestadora de Salud </a:t>
            </a:r>
            <a:r>
              <a:rPr lang="es-ES" sz="2400" dirty="0" smtClean="0"/>
              <a:t>tiene 15 días hábiles para presentar  Plan de mejora.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2400" dirty="0" smtClean="0"/>
              <a:t>Seguimiento a los planes de mejora</a:t>
            </a:r>
          </a:p>
          <a:p>
            <a:pPr marL="514350" indent="-514350" algn="just">
              <a:buFont typeface="+mj-lt"/>
              <a:buAutoNum type="arabicPeriod"/>
            </a:pPr>
            <a:endParaRPr lang="es-CO" sz="2400" dirty="0" smtClean="0"/>
          </a:p>
        </p:txBody>
      </p:sp>
    </p:spTree>
    <p:extLst>
      <p:ext uri="{BB962C8B-B14F-4D97-AF65-F5344CB8AC3E}">
        <p14:creationId xmlns:p14="http://schemas.microsoft.com/office/powerpoint/2010/main" val="253067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16049" y="1325645"/>
            <a:ext cx="92027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0055B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Instrumento de auditoría</a:t>
            </a:r>
          </a:p>
          <a:p>
            <a:pPr algn="ctr"/>
            <a:endParaRPr lang="es-CO" sz="2800" b="1" dirty="0" smtClean="0">
              <a:solidFill>
                <a:srgbClr val="0055B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55B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es-CO" sz="2800" b="1" dirty="0" smtClean="0">
              <a:solidFill>
                <a:srgbClr val="0055B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55B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es-CO" sz="2800" b="1" dirty="0" smtClean="0">
              <a:solidFill>
                <a:srgbClr val="0055B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55B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es-ES" sz="2800" b="1" dirty="0">
              <a:solidFill>
                <a:srgbClr val="0055B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416049" y="2078058"/>
            <a:ext cx="1048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es-CO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5309"/>
          <a:stretch/>
        </p:blipFill>
        <p:spPr>
          <a:xfrm>
            <a:off x="3003676" y="1985441"/>
            <a:ext cx="6225188" cy="369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8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601</Words>
  <Application>Microsoft Office PowerPoint</Application>
  <PresentationFormat>Panorámica</PresentationFormat>
  <Paragraphs>149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Times New Roman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Marcela Maldonado Salazar</dc:creator>
  <cp:lastModifiedBy>Gloria Eugenia Ochoa Carmona</cp:lastModifiedBy>
  <cp:revision>63</cp:revision>
  <dcterms:created xsi:type="dcterms:W3CDTF">2020-01-03T19:29:38Z</dcterms:created>
  <dcterms:modified xsi:type="dcterms:W3CDTF">2021-03-24T13:04:47Z</dcterms:modified>
</cp:coreProperties>
</file>