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315" r:id="rId5"/>
    <p:sldId id="275" r:id="rId6"/>
    <p:sldId id="316" r:id="rId7"/>
    <p:sldId id="309" r:id="rId8"/>
    <p:sldId id="311" r:id="rId9"/>
    <p:sldId id="277" r:id="rId10"/>
    <p:sldId id="317" r:id="rId11"/>
    <p:sldId id="294" r:id="rId12"/>
    <p:sldId id="304" r:id="rId13"/>
    <p:sldId id="305" r:id="rId14"/>
    <p:sldId id="306" r:id="rId15"/>
    <p:sldId id="307" r:id="rId16"/>
    <p:sldId id="308" r:id="rId17"/>
    <p:sldId id="292" r:id="rId18"/>
    <p:sldId id="293" r:id="rId19"/>
    <p:sldId id="295" r:id="rId20"/>
    <p:sldId id="303" r:id="rId21"/>
    <p:sldId id="313" r:id="rId22"/>
    <p:sldId id="314" r:id="rId23"/>
    <p:sldId id="318" r:id="rId24"/>
    <p:sldId id="286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76" y="60"/>
      </p:cViewPr>
      <p:guideLst>
        <p:guide orient="horz" pos="663"/>
        <p:guide pos="892"/>
        <p:guide pos="74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0E180-24E2-4530-80B8-52AACFF97D86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C9B9B1B-0C55-41C2-BCB2-0D4DB7801169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CO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Elaboración, implementación y evaluación del PAMEC en su condición de compradores de SS para PPNA</a:t>
          </a:r>
        </a:p>
      </dgm:t>
    </dgm:pt>
    <dgm:pt modelId="{515E7405-CA68-42FD-A8BF-27E1FC5847D0}" type="parTrans" cxnId="{5548115F-C22C-4AD4-B374-13CFE5C0A816}">
      <dgm:prSet/>
      <dgm:spPr/>
      <dgm:t>
        <a:bodyPr/>
        <a:lstStyle/>
        <a:p>
          <a:endParaRPr lang="es-CO"/>
        </a:p>
      </dgm:t>
    </dgm:pt>
    <dgm:pt modelId="{14CE2C08-4BFD-4859-A430-DE70578705E4}" type="sibTrans" cxnId="{5548115F-C22C-4AD4-B374-13CFE5C0A816}">
      <dgm:prSet/>
      <dgm:spPr/>
      <dgm:t>
        <a:bodyPr/>
        <a:lstStyle/>
        <a:p>
          <a:endParaRPr lang="es-CO"/>
        </a:p>
      </dgm:t>
    </dgm:pt>
    <dgm:pt modelId="{398918C3-9117-49BE-9CF4-B588867209C9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Implementar, incorporar y desarrollar estrategias o acciones a través del PAMEC</a:t>
          </a:r>
        </a:p>
      </dgm:t>
    </dgm:pt>
    <dgm:pt modelId="{AADD725C-EF9D-4C99-84DA-DD2AF86AF9F6}" type="parTrans" cxnId="{B0043DA5-13DB-4BE7-AF7D-59B5B347913F}">
      <dgm:prSet/>
      <dgm:spPr/>
      <dgm:t>
        <a:bodyPr/>
        <a:lstStyle/>
        <a:p>
          <a:endParaRPr lang="es-CO"/>
        </a:p>
      </dgm:t>
    </dgm:pt>
    <dgm:pt modelId="{E96AE1CF-A079-43DD-AE07-B8FC35C5793B}" type="sibTrans" cxnId="{B0043DA5-13DB-4BE7-AF7D-59B5B347913F}">
      <dgm:prSet/>
      <dgm:spPr/>
      <dgm:t>
        <a:bodyPr/>
        <a:lstStyle/>
        <a:p>
          <a:endParaRPr lang="es-CO"/>
        </a:p>
      </dgm:t>
    </dgm:pt>
    <dgm:pt modelId="{7272C07D-CF32-486A-87D5-BB204EB68D89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Siguiendo las pautas y guías del </a:t>
          </a:r>
          <a:r>
            <a:rPr lang="es-CO" sz="2400" dirty="0" err="1">
              <a:latin typeface="Arial" panose="020B0604020202020204" pitchFamily="34" charset="0"/>
              <a:cs typeface="Arial" panose="020B0604020202020204" pitchFamily="34" charset="0"/>
            </a:rPr>
            <a:t>MSyPS</a:t>
          </a:r>
          <a:endParaRPr lang="es-CO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8949F-D46F-43DB-8598-9C96777A9551}" type="parTrans" cxnId="{0A0BD664-D508-4092-9840-04FB491C0D88}">
      <dgm:prSet/>
      <dgm:spPr/>
      <dgm:t>
        <a:bodyPr/>
        <a:lstStyle/>
        <a:p>
          <a:endParaRPr lang="es-CO"/>
        </a:p>
      </dgm:t>
    </dgm:pt>
    <dgm:pt modelId="{EBBBE4C3-7545-468B-9A5E-1F659192DAFE}" type="sibTrans" cxnId="{0A0BD664-D508-4092-9840-04FB491C0D88}">
      <dgm:prSet/>
      <dgm:spPr/>
      <dgm:t>
        <a:bodyPr/>
        <a:lstStyle/>
        <a:p>
          <a:endParaRPr lang="es-CO"/>
        </a:p>
      </dgm:t>
    </dgm:pt>
    <dgm:pt modelId="{5C55F1CC-F37C-4387-A74E-18F2BD668260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Municipios certificados </a:t>
          </a:r>
          <a:r>
            <a:rPr lang="es-CO" sz="1800" dirty="0">
              <a:latin typeface="Arial" panose="020B0604020202020204" pitchFamily="34" charset="0"/>
              <a:cs typeface="Arial" panose="020B0604020202020204" pitchFamily="34" charset="0"/>
            </a:rPr>
            <a:t>deberán remitir el documento PAMEC a la Dirección Territorial de Salud del Orden Departamental </a:t>
          </a:r>
        </a:p>
      </dgm:t>
    </dgm:pt>
    <dgm:pt modelId="{D4D7CF03-DEAA-401F-8454-C08D0823C98D}" type="parTrans" cxnId="{84593BB1-B9E3-4BF7-A40A-5EFF36555DFA}">
      <dgm:prSet/>
      <dgm:spPr/>
      <dgm:t>
        <a:bodyPr/>
        <a:lstStyle/>
        <a:p>
          <a:endParaRPr lang="es-CO"/>
        </a:p>
      </dgm:t>
    </dgm:pt>
    <dgm:pt modelId="{F986829F-41AB-466B-8CE4-67951EFAFB4D}" type="sibTrans" cxnId="{84593BB1-B9E3-4BF7-A40A-5EFF36555DFA}">
      <dgm:prSet/>
      <dgm:spPr/>
      <dgm:t>
        <a:bodyPr/>
        <a:lstStyle/>
        <a:p>
          <a:endParaRPr lang="es-CO"/>
        </a:p>
      </dgm:t>
    </dgm:pt>
    <dgm:pt modelId="{4A765F56-8D80-474C-9363-E15BF4479418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Con miras a mejorar la </a:t>
          </a:r>
          <a:r>
            <a:rPr lang="es-CO" sz="2400" dirty="0" smtClean="0">
              <a:latin typeface="Arial" panose="020B0604020202020204" pitchFamily="34" charset="0"/>
              <a:cs typeface="Arial" panose="020B0604020202020204" pitchFamily="34" charset="0"/>
            </a:rPr>
            <a:t>Calidad </a:t>
          </a:r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en la prestación de los SS de la PPNA a través de su red de prestadores </a:t>
          </a:r>
        </a:p>
      </dgm:t>
    </dgm:pt>
    <dgm:pt modelId="{056E9D4F-69A8-448A-9C85-44890C11A07D}" type="parTrans" cxnId="{A765F189-18F0-44D4-84D3-C09E750AC0CB}">
      <dgm:prSet/>
      <dgm:spPr/>
      <dgm:t>
        <a:bodyPr/>
        <a:lstStyle/>
        <a:p>
          <a:endParaRPr lang="es-CO"/>
        </a:p>
      </dgm:t>
    </dgm:pt>
    <dgm:pt modelId="{84AD8E46-E8C5-4591-8E3F-AEF14DFD15EF}" type="sibTrans" cxnId="{A765F189-18F0-44D4-84D3-C09E750AC0CB}">
      <dgm:prSet/>
      <dgm:spPr/>
      <dgm:t>
        <a:bodyPr/>
        <a:lstStyle/>
        <a:p>
          <a:endParaRPr lang="es-CO"/>
        </a:p>
      </dgm:t>
    </dgm:pt>
    <dgm:pt modelId="{0BAA5932-39B6-416A-A967-C12C956981E2}" type="pres">
      <dgm:prSet presAssocID="{C830E180-24E2-4530-80B8-52AACFF97D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4AAE523-FF05-4BB4-BA91-2EE6D1A0A8AD}" type="pres">
      <dgm:prSet presAssocID="{7C9B9B1B-0C55-41C2-BCB2-0D4DB7801169}" presName="vertOne" presStyleCnt="0"/>
      <dgm:spPr/>
    </dgm:pt>
    <dgm:pt modelId="{011D5E83-5F9B-40D0-86AC-A14CA3E53E28}" type="pres">
      <dgm:prSet presAssocID="{7C9B9B1B-0C55-41C2-BCB2-0D4DB7801169}" presName="txOne" presStyleLbl="node0" presStyleIdx="0" presStyleCnt="1" custLinFactNeighborX="-11" custLinFactNeighborY="-60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0C794F-90E0-4B00-BB77-A856BE8F0ABB}" type="pres">
      <dgm:prSet presAssocID="{7C9B9B1B-0C55-41C2-BCB2-0D4DB7801169}" presName="parTransOne" presStyleCnt="0"/>
      <dgm:spPr/>
    </dgm:pt>
    <dgm:pt modelId="{12CBAE03-B2BA-4BD7-AE29-E7B73C23950F}" type="pres">
      <dgm:prSet presAssocID="{7C9B9B1B-0C55-41C2-BCB2-0D4DB7801169}" presName="horzOne" presStyleCnt="0"/>
      <dgm:spPr/>
    </dgm:pt>
    <dgm:pt modelId="{1D534F7A-7C35-4145-9D68-13C07147D35E}" type="pres">
      <dgm:prSet presAssocID="{398918C3-9117-49BE-9CF4-B588867209C9}" presName="vertTwo" presStyleCnt="0"/>
      <dgm:spPr/>
    </dgm:pt>
    <dgm:pt modelId="{081F5F19-DA90-484D-AD76-63E95E081435}" type="pres">
      <dgm:prSet presAssocID="{398918C3-9117-49BE-9CF4-B588867209C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49470CD-8EB8-43B3-B293-5092909EB5D3}" type="pres">
      <dgm:prSet presAssocID="{398918C3-9117-49BE-9CF4-B588867209C9}" presName="parTransTwo" presStyleCnt="0"/>
      <dgm:spPr/>
    </dgm:pt>
    <dgm:pt modelId="{876E196A-0528-46C3-9D47-FD9136393125}" type="pres">
      <dgm:prSet presAssocID="{398918C3-9117-49BE-9CF4-B588867209C9}" presName="horzTwo" presStyleCnt="0"/>
      <dgm:spPr/>
    </dgm:pt>
    <dgm:pt modelId="{242C29CD-6BB0-4908-A044-D0288371455E}" type="pres">
      <dgm:prSet presAssocID="{7272C07D-CF32-486A-87D5-BB204EB68D89}" presName="vertThree" presStyleCnt="0"/>
      <dgm:spPr/>
    </dgm:pt>
    <dgm:pt modelId="{394B69E0-368D-4AE8-8B33-A5C36239FE3B}" type="pres">
      <dgm:prSet presAssocID="{7272C07D-CF32-486A-87D5-BB204EB68D8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09B6C7-9EE1-408E-8C3C-1D274966F4FF}" type="pres">
      <dgm:prSet presAssocID="{7272C07D-CF32-486A-87D5-BB204EB68D89}" presName="horzThree" presStyleCnt="0"/>
      <dgm:spPr/>
    </dgm:pt>
    <dgm:pt modelId="{FE8971C6-5588-4FA9-9D80-4EA9272EEBF0}" type="pres">
      <dgm:prSet presAssocID="{EBBBE4C3-7545-468B-9A5E-1F659192DAFE}" presName="sibSpaceThree" presStyleCnt="0"/>
      <dgm:spPr/>
    </dgm:pt>
    <dgm:pt modelId="{53A78088-47F2-468F-B888-5D6BB95295D5}" type="pres">
      <dgm:prSet presAssocID="{5C55F1CC-F37C-4387-A74E-18F2BD668260}" presName="vertThree" presStyleCnt="0"/>
      <dgm:spPr/>
    </dgm:pt>
    <dgm:pt modelId="{AF8A0B64-6E53-4603-AAD8-D73A018D71ED}" type="pres">
      <dgm:prSet presAssocID="{5C55F1CC-F37C-4387-A74E-18F2BD668260}" presName="txThree" presStyleLbl="node3" presStyleIdx="1" presStyleCnt="2" custLinFactNeighborX="542" custLinFactNeighborY="-143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6771857-5E75-494A-B9E4-3596AC92C772}" type="pres">
      <dgm:prSet presAssocID="{5C55F1CC-F37C-4387-A74E-18F2BD668260}" presName="horzThree" presStyleCnt="0"/>
      <dgm:spPr/>
    </dgm:pt>
    <dgm:pt modelId="{8980E622-CF42-4752-A45C-670BC81E9CA4}" type="pres">
      <dgm:prSet presAssocID="{E96AE1CF-A079-43DD-AE07-B8FC35C5793B}" presName="sibSpaceTwo" presStyleCnt="0"/>
      <dgm:spPr/>
    </dgm:pt>
    <dgm:pt modelId="{B8D2966D-ED63-452F-9C01-445F1ACFB793}" type="pres">
      <dgm:prSet presAssocID="{4A765F56-8D80-474C-9363-E15BF4479418}" presName="vertTwo" presStyleCnt="0"/>
      <dgm:spPr/>
    </dgm:pt>
    <dgm:pt modelId="{FF5B869A-B551-49E0-8605-1E4348A3E22B}" type="pres">
      <dgm:prSet presAssocID="{4A765F56-8D80-474C-9363-E15BF4479418}" presName="txTwo" presStyleLbl="node2" presStyleIdx="1" presStyleCnt="2" custScaleX="99526" custScaleY="152445" custLinFactNeighborX="-4036" custLinFactNeighborY="2479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7DB41DE-9D44-40B6-AB06-5035B125334C}" type="pres">
      <dgm:prSet presAssocID="{4A765F56-8D80-474C-9363-E15BF4479418}" presName="horzTwo" presStyleCnt="0"/>
      <dgm:spPr/>
    </dgm:pt>
  </dgm:ptLst>
  <dgm:cxnLst>
    <dgm:cxn modelId="{84593BB1-B9E3-4BF7-A40A-5EFF36555DFA}" srcId="{398918C3-9117-49BE-9CF4-B588867209C9}" destId="{5C55F1CC-F37C-4387-A74E-18F2BD668260}" srcOrd="1" destOrd="0" parTransId="{D4D7CF03-DEAA-401F-8454-C08D0823C98D}" sibTransId="{F986829F-41AB-466B-8CE4-67951EFAFB4D}"/>
    <dgm:cxn modelId="{21B06E87-2BBE-4570-9E97-92DC541C2099}" type="presOf" srcId="{7272C07D-CF32-486A-87D5-BB204EB68D89}" destId="{394B69E0-368D-4AE8-8B33-A5C36239FE3B}" srcOrd="0" destOrd="0" presId="urn:microsoft.com/office/officeart/2005/8/layout/hierarchy4"/>
    <dgm:cxn modelId="{5548115F-C22C-4AD4-B374-13CFE5C0A816}" srcId="{C830E180-24E2-4530-80B8-52AACFF97D86}" destId="{7C9B9B1B-0C55-41C2-BCB2-0D4DB7801169}" srcOrd="0" destOrd="0" parTransId="{515E7405-CA68-42FD-A8BF-27E1FC5847D0}" sibTransId="{14CE2C08-4BFD-4859-A430-DE70578705E4}"/>
    <dgm:cxn modelId="{A765F189-18F0-44D4-84D3-C09E750AC0CB}" srcId="{7C9B9B1B-0C55-41C2-BCB2-0D4DB7801169}" destId="{4A765F56-8D80-474C-9363-E15BF4479418}" srcOrd="1" destOrd="0" parTransId="{056E9D4F-69A8-448A-9C85-44890C11A07D}" sibTransId="{84AD8E46-E8C5-4591-8E3F-AEF14DFD15EF}"/>
    <dgm:cxn modelId="{F61B8521-620C-4FAC-A451-D672206056DC}" type="presOf" srcId="{C830E180-24E2-4530-80B8-52AACFF97D86}" destId="{0BAA5932-39B6-416A-A967-C12C956981E2}" srcOrd="0" destOrd="0" presId="urn:microsoft.com/office/officeart/2005/8/layout/hierarchy4"/>
    <dgm:cxn modelId="{428E42C1-3D78-42FC-85AF-5F8EC9E2BD08}" type="presOf" srcId="{7C9B9B1B-0C55-41C2-BCB2-0D4DB7801169}" destId="{011D5E83-5F9B-40D0-86AC-A14CA3E53E28}" srcOrd="0" destOrd="0" presId="urn:microsoft.com/office/officeart/2005/8/layout/hierarchy4"/>
    <dgm:cxn modelId="{0CA6033F-33D0-4345-BBCB-050D65840904}" type="presOf" srcId="{4A765F56-8D80-474C-9363-E15BF4479418}" destId="{FF5B869A-B551-49E0-8605-1E4348A3E22B}" srcOrd="0" destOrd="0" presId="urn:microsoft.com/office/officeart/2005/8/layout/hierarchy4"/>
    <dgm:cxn modelId="{0A0BD664-D508-4092-9840-04FB491C0D88}" srcId="{398918C3-9117-49BE-9CF4-B588867209C9}" destId="{7272C07D-CF32-486A-87D5-BB204EB68D89}" srcOrd="0" destOrd="0" parTransId="{4A28949F-D46F-43DB-8598-9C96777A9551}" sibTransId="{EBBBE4C3-7545-468B-9A5E-1F659192DAFE}"/>
    <dgm:cxn modelId="{B0043DA5-13DB-4BE7-AF7D-59B5B347913F}" srcId="{7C9B9B1B-0C55-41C2-BCB2-0D4DB7801169}" destId="{398918C3-9117-49BE-9CF4-B588867209C9}" srcOrd="0" destOrd="0" parTransId="{AADD725C-EF9D-4C99-84DA-DD2AF86AF9F6}" sibTransId="{E96AE1CF-A079-43DD-AE07-B8FC35C5793B}"/>
    <dgm:cxn modelId="{B927AAE8-B38E-4CD5-BDEA-AE8A10A6BAF7}" type="presOf" srcId="{5C55F1CC-F37C-4387-A74E-18F2BD668260}" destId="{AF8A0B64-6E53-4603-AAD8-D73A018D71ED}" srcOrd="0" destOrd="0" presId="urn:microsoft.com/office/officeart/2005/8/layout/hierarchy4"/>
    <dgm:cxn modelId="{8E704830-960F-446B-BD8C-8EEFE810A540}" type="presOf" srcId="{398918C3-9117-49BE-9CF4-B588867209C9}" destId="{081F5F19-DA90-484D-AD76-63E95E081435}" srcOrd="0" destOrd="0" presId="urn:microsoft.com/office/officeart/2005/8/layout/hierarchy4"/>
    <dgm:cxn modelId="{58206795-248A-48BA-B96B-4F3EDC5530E8}" type="presParOf" srcId="{0BAA5932-39B6-416A-A967-C12C956981E2}" destId="{74AAE523-FF05-4BB4-BA91-2EE6D1A0A8AD}" srcOrd="0" destOrd="0" presId="urn:microsoft.com/office/officeart/2005/8/layout/hierarchy4"/>
    <dgm:cxn modelId="{9CB06D56-2969-4CAC-A90E-4318DCD84523}" type="presParOf" srcId="{74AAE523-FF05-4BB4-BA91-2EE6D1A0A8AD}" destId="{011D5E83-5F9B-40D0-86AC-A14CA3E53E28}" srcOrd="0" destOrd="0" presId="urn:microsoft.com/office/officeart/2005/8/layout/hierarchy4"/>
    <dgm:cxn modelId="{939451BB-562B-440F-B12A-3A0765E91FBE}" type="presParOf" srcId="{74AAE523-FF05-4BB4-BA91-2EE6D1A0A8AD}" destId="{680C794F-90E0-4B00-BB77-A856BE8F0ABB}" srcOrd="1" destOrd="0" presId="urn:microsoft.com/office/officeart/2005/8/layout/hierarchy4"/>
    <dgm:cxn modelId="{C23FF4AB-4CF4-47B8-A543-591E8FDD4343}" type="presParOf" srcId="{74AAE523-FF05-4BB4-BA91-2EE6D1A0A8AD}" destId="{12CBAE03-B2BA-4BD7-AE29-E7B73C23950F}" srcOrd="2" destOrd="0" presId="urn:microsoft.com/office/officeart/2005/8/layout/hierarchy4"/>
    <dgm:cxn modelId="{FF5D2562-5F63-43B5-9E1B-B0F778ED0421}" type="presParOf" srcId="{12CBAE03-B2BA-4BD7-AE29-E7B73C23950F}" destId="{1D534F7A-7C35-4145-9D68-13C07147D35E}" srcOrd="0" destOrd="0" presId="urn:microsoft.com/office/officeart/2005/8/layout/hierarchy4"/>
    <dgm:cxn modelId="{33496F39-55B5-47B4-9481-B97DA1F7895A}" type="presParOf" srcId="{1D534F7A-7C35-4145-9D68-13C07147D35E}" destId="{081F5F19-DA90-484D-AD76-63E95E081435}" srcOrd="0" destOrd="0" presId="urn:microsoft.com/office/officeart/2005/8/layout/hierarchy4"/>
    <dgm:cxn modelId="{12F80661-213E-4E9F-9E99-02C45F3FEB9A}" type="presParOf" srcId="{1D534F7A-7C35-4145-9D68-13C07147D35E}" destId="{549470CD-8EB8-43B3-B293-5092909EB5D3}" srcOrd="1" destOrd="0" presId="urn:microsoft.com/office/officeart/2005/8/layout/hierarchy4"/>
    <dgm:cxn modelId="{6673D85A-3622-481D-9043-41C32ECC8A23}" type="presParOf" srcId="{1D534F7A-7C35-4145-9D68-13C07147D35E}" destId="{876E196A-0528-46C3-9D47-FD9136393125}" srcOrd="2" destOrd="0" presId="urn:microsoft.com/office/officeart/2005/8/layout/hierarchy4"/>
    <dgm:cxn modelId="{A3A921B9-D509-464B-AA5E-0930B38742AF}" type="presParOf" srcId="{876E196A-0528-46C3-9D47-FD9136393125}" destId="{242C29CD-6BB0-4908-A044-D0288371455E}" srcOrd="0" destOrd="0" presId="urn:microsoft.com/office/officeart/2005/8/layout/hierarchy4"/>
    <dgm:cxn modelId="{E67B3453-82BF-436C-AC58-468EF35A9ABF}" type="presParOf" srcId="{242C29CD-6BB0-4908-A044-D0288371455E}" destId="{394B69E0-368D-4AE8-8B33-A5C36239FE3B}" srcOrd="0" destOrd="0" presId="urn:microsoft.com/office/officeart/2005/8/layout/hierarchy4"/>
    <dgm:cxn modelId="{43EA973E-B0F0-44F1-8260-EB02490E2831}" type="presParOf" srcId="{242C29CD-6BB0-4908-A044-D0288371455E}" destId="{7609B6C7-9EE1-408E-8C3C-1D274966F4FF}" srcOrd="1" destOrd="0" presId="urn:microsoft.com/office/officeart/2005/8/layout/hierarchy4"/>
    <dgm:cxn modelId="{73E79EE7-2942-4343-9E8B-C9FE1A9BC8F1}" type="presParOf" srcId="{876E196A-0528-46C3-9D47-FD9136393125}" destId="{FE8971C6-5588-4FA9-9D80-4EA9272EEBF0}" srcOrd="1" destOrd="0" presId="urn:microsoft.com/office/officeart/2005/8/layout/hierarchy4"/>
    <dgm:cxn modelId="{66561327-097C-4497-97E2-494A0CCD2977}" type="presParOf" srcId="{876E196A-0528-46C3-9D47-FD9136393125}" destId="{53A78088-47F2-468F-B888-5D6BB95295D5}" srcOrd="2" destOrd="0" presId="urn:microsoft.com/office/officeart/2005/8/layout/hierarchy4"/>
    <dgm:cxn modelId="{1DEE76E7-3DC2-4A0F-9486-052863C09349}" type="presParOf" srcId="{53A78088-47F2-468F-B888-5D6BB95295D5}" destId="{AF8A0B64-6E53-4603-AAD8-D73A018D71ED}" srcOrd="0" destOrd="0" presId="urn:microsoft.com/office/officeart/2005/8/layout/hierarchy4"/>
    <dgm:cxn modelId="{ED86EFE0-FEBD-4669-BAD8-A519CF877C52}" type="presParOf" srcId="{53A78088-47F2-468F-B888-5D6BB95295D5}" destId="{06771857-5E75-494A-B9E4-3596AC92C772}" srcOrd="1" destOrd="0" presId="urn:microsoft.com/office/officeart/2005/8/layout/hierarchy4"/>
    <dgm:cxn modelId="{7ED0B669-792B-4F2E-939C-48AEB5CD3D3E}" type="presParOf" srcId="{12CBAE03-B2BA-4BD7-AE29-E7B73C23950F}" destId="{8980E622-CF42-4752-A45C-670BC81E9CA4}" srcOrd="1" destOrd="0" presId="urn:microsoft.com/office/officeart/2005/8/layout/hierarchy4"/>
    <dgm:cxn modelId="{72FD8972-7A1C-42EC-8C53-57B6634BE5D7}" type="presParOf" srcId="{12CBAE03-B2BA-4BD7-AE29-E7B73C23950F}" destId="{B8D2966D-ED63-452F-9C01-445F1ACFB793}" srcOrd="2" destOrd="0" presId="urn:microsoft.com/office/officeart/2005/8/layout/hierarchy4"/>
    <dgm:cxn modelId="{43E637A2-8328-4E2B-9987-BD69B3DFC173}" type="presParOf" srcId="{B8D2966D-ED63-452F-9C01-445F1ACFB793}" destId="{FF5B869A-B551-49E0-8605-1E4348A3E22B}" srcOrd="0" destOrd="0" presId="urn:microsoft.com/office/officeart/2005/8/layout/hierarchy4"/>
    <dgm:cxn modelId="{97BA083E-5854-4CAB-B0CB-B1107B51E854}" type="presParOf" srcId="{B8D2966D-ED63-452F-9C01-445F1ACFB793}" destId="{F7DB41DE-9D44-40B6-AB06-5035B12533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FB80B-D501-4C3F-B329-D6892689265C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B6CC80B-7248-4AFA-BAE4-8E3F1EEB88DA}">
      <dgm:prSet phldrT="[Texto]"/>
      <dgm:spPr>
        <a:solidFill>
          <a:schemeClr val="bg2">
            <a:lumMod val="75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b="1" dirty="0">
              <a:solidFill>
                <a:schemeClr val="tx1"/>
              </a:solidFill>
            </a:rPr>
            <a:t>PAMEC DTS</a:t>
          </a:r>
        </a:p>
      </dgm:t>
    </dgm:pt>
    <dgm:pt modelId="{3F1C0CAF-97BE-45D6-A8D7-4DED1B5CC00B}" type="parTrans" cxnId="{B321DC2F-23D5-4C46-8029-1E173A8EF58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E8261F8-F354-4A0D-870C-34415F00250D}" type="sibTrans" cxnId="{B321DC2F-23D5-4C46-8029-1E173A8EF58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A538FE1-8C80-44E5-A694-6A3DF8746095}">
      <dgm:prSet phldrT="[Texto]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b="1" dirty="0">
              <a:solidFill>
                <a:schemeClr val="tx1"/>
              </a:solidFill>
            </a:rPr>
            <a:t>ASESORÍA IPS Y EAPB EN LOS PROCESOS DE AUDITORIA </a:t>
          </a:r>
        </a:p>
      </dgm:t>
    </dgm:pt>
    <dgm:pt modelId="{BDED9671-958E-47FE-98D7-CAA52066B875}" type="parTrans" cxnId="{61ED23E4-2D58-40B2-A9F8-6AF65B9E301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F8C7D459-9304-4E23-BEBA-5B39AA7CA4EA}" type="sibTrans" cxnId="{61ED23E4-2D58-40B2-A9F8-6AF65B9E301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B12B11E-A4BF-4F7A-903F-0CD9D9CA2CB3}">
      <dgm:prSet phldrT="[Texto]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b="1" dirty="0">
              <a:solidFill>
                <a:srgbClr val="FF0000"/>
              </a:solidFill>
            </a:rPr>
            <a:t>COMPRADORES DE SERVICIOS</a:t>
          </a:r>
        </a:p>
      </dgm:t>
    </dgm:pt>
    <dgm:pt modelId="{AAC57DE4-C037-4EBF-B51C-F1D697C5CAE7}" type="parTrans" cxnId="{693823DC-B6D0-4433-B8A8-A97D0AE1798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30F713C-7968-420D-9657-D3B509215AB8}" type="sibTrans" cxnId="{693823DC-B6D0-4433-B8A8-A97D0AE1798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0EFF0E9-75F6-4CF8-B97C-14D64ADAD3E7}">
      <dgm:prSet phldrT="[Texto]" custT="1"/>
      <dgm:spPr>
        <a:solidFill>
          <a:schemeClr val="accent2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sz="2400" b="1" dirty="0">
              <a:solidFill>
                <a:schemeClr val="tx1"/>
              </a:solidFill>
            </a:rPr>
            <a:t>PAMEC SOBRE LOS PROCESOS CONTEMPLADOS PARA LAS EAPB</a:t>
          </a:r>
        </a:p>
      </dgm:t>
    </dgm:pt>
    <dgm:pt modelId="{89AD342A-8A1C-4713-9875-6A0DACA095A8}" type="parTrans" cxnId="{50CBB711-AB6E-43DB-9FFE-508B1DF4D6D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8ECE47A-F462-4EC0-9AE7-0B841B7AB3A8}" type="sibTrans" cxnId="{50CBB711-AB6E-43DB-9FFE-508B1DF4D6D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DB6BF45-7BD5-4940-9093-AEEB6D267A88}" type="pres">
      <dgm:prSet presAssocID="{9B2FB80B-D501-4C3F-B329-D689268926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F28EC39-3CAF-4327-9B87-0072BE884927}" type="pres">
      <dgm:prSet presAssocID="{9B6CC80B-7248-4AFA-BAE4-8E3F1EEB88DA}" presName="hierRoot1" presStyleCnt="0">
        <dgm:presLayoutVars>
          <dgm:hierBranch val="init"/>
        </dgm:presLayoutVars>
      </dgm:prSet>
      <dgm:spPr/>
    </dgm:pt>
    <dgm:pt modelId="{739B0909-6E58-4369-8295-106F94FE7FFC}" type="pres">
      <dgm:prSet presAssocID="{9B6CC80B-7248-4AFA-BAE4-8E3F1EEB88DA}" presName="rootComposite1" presStyleCnt="0"/>
      <dgm:spPr/>
    </dgm:pt>
    <dgm:pt modelId="{AE18A5B8-CF65-4C46-A05C-4F87D12B661A}" type="pres">
      <dgm:prSet presAssocID="{9B6CC80B-7248-4AFA-BAE4-8E3F1EEB88DA}" presName="rootText1" presStyleLbl="node0" presStyleIdx="0" presStyleCnt="1" custScaleX="117939" custScaleY="2734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688BA6D-47EC-4D7E-AD4E-88D396D0C717}" type="pres">
      <dgm:prSet presAssocID="{9B6CC80B-7248-4AFA-BAE4-8E3F1EEB88DA}" presName="rootConnector1" presStyleLbl="node1" presStyleIdx="0" presStyleCnt="0"/>
      <dgm:spPr/>
      <dgm:t>
        <a:bodyPr/>
        <a:lstStyle/>
        <a:p>
          <a:endParaRPr lang="es-CO"/>
        </a:p>
      </dgm:t>
    </dgm:pt>
    <dgm:pt modelId="{C72F3319-8487-4BA7-8F48-258EFAD856A3}" type="pres">
      <dgm:prSet presAssocID="{9B6CC80B-7248-4AFA-BAE4-8E3F1EEB88DA}" presName="hierChild2" presStyleCnt="0"/>
      <dgm:spPr/>
    </dgm:pt>
    <dgm:pt modelId="{3AD9236D-FC7C-4593-9020-451310848AC9}" type="pres">
      <dgm:prSet presAssocID="{BDED9671-958E-47FE-98D7-CAA52066B875}" presName="Name64" presStyleLbl="parChTrans1D2" presStyleIdx="0" presStyleCnt="2"/>
      <dgm:spPr/>
      <dgm:t>
        <a:bodyPr/>
        <a:lstStyle/>
        <a:p>
          <a:endParaRPr lang="es-CO"/>
        </a:p>
      </dgm:t>
    </dgm:pt>
    <dgm:pt modelId="{241E8FD3-8353-4534-9387-9C514DF00F75}" type="pres">
      <dgm:prSet presAssocID="{8A538FE1-8C80-44E5-A694-6A3DF8746095}" presName="hierRoot2" presStyleCnt="0">
        <dgm:presLayoutVars>
          <dgm:hierBranch val="init"/>
        </dgm:presLayoutVars>
      </dgm:prSet>
      <dgm:spPr/>
    </dgm:pt>
    <dgm:pt modelId="{081FE8FD-F1A7-4369-ACC7-D4BB4708A686}" type="pres">
      <dgm:prSet presAssocID="{8A538FE1-8C80-44E5-A694-6A3DF8746095}" presName="rootComposite" presStyleCnt="0"/>
      <dgm:spPr/>
    </dgm:pt>
    <dgm:pt modelId="{3A5B8E87-8580-4A22-9B63-D9E1B33F2FA2}" type="pres">
      <dgm:prSet presAssocID="{8A538FE1-8C80-44E5-A694-6A3DF8746095}" presName="rootText" presStyleLbl="node2" presStyleIdx="0" presStyleCnt="2" custScaleY="29184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9889682-5662-469A-B023-93A607EF8454}" type="pres">
      <dgm:prSet presAssocID="{8A538FE1-8C80-44E5-A694-6A3DF8746095}" presName="rootConnector" presStyleLbl="node2" presStyleIdx="0" presStyleCnt="2"/>
      <dgm:spPr/>
      <dgm:t>
        <a:bodyPr/>
        <a:lstStyle/>
        <a:p>
          <a:endParaRPr lang="es-CO"/>
        </a:p>
      </dgm:t>
    </dgm:pt>
    <dgm:pt modelId="{FFD91DDD-E8B6-438E-BC7A-6D06AF455025}" type="pres">
      <dgm:prSet presAssocID="{8A538FE1-8C80-44E5-A694-6A3DF8746095}" presName="hierChild4" presStyleCnt="0"/>
      <dgm:spPr/>
    </dgm:pt>
    <dgm:pt modelId="{F53172E5-F310-494E-A153-4AE6C7576D3F}" type="pres">
      <dgm:prSet presAssocID="{8A538FE1-8C80-44E5-A694-6A3DF8746095}" presName="hierChild5" presStyleCnt="0"/>
      <dgm:spPr/>
    </dgm:pt>
    <dgm:pt modelId="{6DBC2217-5199-4C93-BDBD-AA19C6B3B667}" type="pres">
      <dgm:prSet presAssocID="{AAC57DE4-C037-4EBF-B51C-F1D697C5CAE7}" presName="Name64" presStyleLbl="parChTrans1D2" presStyleIdx="1" presStyleCnt="2"/>
      <dgm:spPr/>
      <dgm:t>
        <a:bodyPr/>
        <a:lstStyle/>
        <a:p>
          <a:endParaRPr lang="es-CO"/>
        </a:p>
      </dgm:t>
    </dgm:pt>
    <dgm:pt modelId="{2BEE3AC7-C4C1-4E3F-85D1-6D68C5B53BA0}" type="pres">
      <dgm:prSet presAssocID="{AB12B11E-A4BF-4F7A-903F-0CD9D9CA2CB3}" presName="hierRoot2" presStyleCnt="0">
        <dgm:presLayoutVars>
          <dgm:hierBranch val="init"/>
        </dgm:presLayoutVars>
      </dgm:prSet>
      <dgm:spPr/>
    </dgm:pt>
    <dgm:pt modelId="{29F511D8-AE86-46E9-8698-1E15F09C271C}" type="pres">
      <dgm:prSet presAssocID="{AB12B11E-A4BF-4F7A-903F-0CD9D9CA2CB3}" presName="rootComposite" presStyleCnt="0"/>
      <dgm:spPr/>
    </dgm:pt>
    <dgm:pt modelId="{CC9C250D-C642-4350-842C-EB5983B66DCA}" type="pres">
      <dgm:prSet presAssocID="{AB12B11E-A4BF-4F7A-903F-0CD9D9CA2CB3}" presName="rootText" presStyleLbl="node2" presStyleIdx="1" presStyleCnt="2" custScaleX="109369" custScaleY="27886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8AB473B-7BE7-48A8-B696-CD0107DD955D}" type="pres">
      <dgm:prSet presAssocID="{AB12B11E-A4BF-4F7A-903F-0CD9D9CA2CB3}" presName="rootConnector" presStyleLbl="node2" presStyleIdx="1" presStyleCnt="2"/>
      <dgm:spPr/>
      <dgm:t>
        <a:bodyPr/>
        <a:lstStyle/>
        <a:p>
          <a:endParaRPr lang="es-CO"/>
        </a:p>
      </dgm:t>
    </dgm:pt>
    <dgm:pt modelId="{2B53377B-7D4C-40F2-ACC3-C6C5664FC5FE}" type="pres">
      <dgm:prSet presAssocID="{AB12B11E-A4BF-4F7A-903F-0CD9D9CA2CB3}" presName="hierChild4" presStyleCnt="0"/>
      <dgm:spPr/>
    </dgm:pt>
    <dgm:pt modelId="{A75626DE-2D39-4E7A-83D3-8113360619D5}" type="pres">
      <dgm:prSet presAssocID="{89AD342A-8A1C-4713-9875-6A0DACA095A8}" presName="Name64" presStyleLbl="parChTrans1D3" presStyleIdx="0" presStyleCnt="1"/>
      <dgm:spPr/>
      <dgm:t>
        <a:bodyPr/>
        <a:lstStyle/>
        <a:p>
          <a:endParaRPr lang="es-CO"/>
        </a:p>
      </dgm:t>
    </dgm:pt>
    <dgm:pt modelId="{C1A48833-577B-408A-A9D6-0EC8187B8F54}" type="pres">
      <dgm:prSet presAssocID="{D0EFF0E9-75F6-4CF8-B97C-14D64ADAD3E7}" presName="hierRoot2" presStyleCnt="0">
        <dgm:presLayoutVars>
          <dgm:hierBranch val="init"/>
        </dgm:presLayoutVars>
      </dgm:prSet>
      <dgm:spPr/>
    </dgm:pt>
    <dgm:pt modelId="{EB2B8EAF-746C-41F2-9EA4-99A215590158}" type="pres">
      <dgm:prSet presAssocID="{D0EFF0E9-75F6-4CF8-B97C-14D64ADAD3E7}" presName="rootComposite" presStyleCnt="0"/>
      <dgm:spPr/>
    </dgm:pt>
    <dgm:pt modelId="{98D81D14-F642-48FA-8F34-7F27F0A2D595}" type="pres">
      <dgm:prSet presAssocID="{D0EFF0E9-75F6-4CF8-B97C-14D64ADAD3E7}" presName="rootText" presStyleLbl="node3" presStyleIdx="0" presStyleCnt="1" custScaleX="104533" custScaleY="27983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4A012EB-2637-46C2-9F15-C69AF8C0B37A}" type="pres">
      <dgm:prSet presAssocID="{D0EFF0E9-75F6-4CF8-B97C-14D64ADAD3E7}" presName="rootConnector" presStyleLbl="node3" presStyleIdx="0" presStyleCnt="1"/>
      <dgm:spPr/>
      <dgm:t>
        <a:bodyPr/>
        <a:lstStyle/>
        <a:p>
          <a:endParaRPr lang="es-CO"/>
        </a:p>
      </dgm:t>
    </dgm:pt>
    <dgm:pt modelId="{EE839EF6-8BD9-42DB-A215-95310275B9FE}" type="pres">
      <dgm:prSet presAssocID="{D0EFF0E9-75F6-4CF8-B97C-14D64ADAD3E7}" presName="hierChild4" presStyleCnt="0"/>
      <dgm:spPr/>
    </dgm:pt>
    <dgm:pt modelId="{9C08BD67-9D17-403F-82D0-F413B27C8909}" type="pres">
      <dgm:prSet presAssocID="{D0EFF0E9-75F6-4CF8-B97C-14D64ADAD3E7}" presName="hierChild5" presStyleCnt="0"/>
      <dgm:spPr/>
    </dgm:pt>
    <dgm:pt modelId="{8C657A62-D46B-4581-90B8-A6D92558D6B6}" type="pres">
      <dgm:prSet presAssocID="{AB12B11E-A4BF-4F7A-903F-0CD9D9CA2CB3}" presName="hierChild5" presStyleCnt="0"/>
      <dgm:spPr/>
    </dgm:pt>
    <dgm:pt modelId="{D32663A5-8888-4CB6-94CA-3AB6EC0CB6E6}" type="pres">
      <dgm:prSet presAssocID="{9B6CC80B-7248-4AFA-BAE4-8E3F1EEB88DA}" presName="hierChild3" presStyleCnt="0"/>
      <dgm:spPr/>
    </dgm:pt>
  </dgm:ptLst>
  <dgm:cxnLst>
    <dgm:cxn modelId="{50CBB711-AB6E-43DB-9FFE-508B1DF4D6DB}" srcId="{AB12B11E-A4BF-4F7A-903F-0CD9D9CA2CB3}" destId="{D0EFF0E9-75F6-4CF8-B97C-14D64ADAD3E7}" srcOrd="0" destOrd="0" parTransId="{89AD342A-8A1C-4713-9875-6A0DACA095A8}" sibTransId="{B8ECE47A-F462-4EC0-9AE7-0B841B7AB3A8}"/>
    <dgm:cxn modelId="{DFB284B4-0304-4EEE-9687-B8C3D9C1679E}" type="presOf" srcId="{9B2FB80B-D501-4C3F-B329-D6892689265C}" destId="{8DB6BF45-7BD5-4940-9093-AEEB6D267A88}" srcOrd="0" destOrd="0" presId="urn:microsoft.com/office/officeart/2009/3/layout/HorizontalOrganizationChart"/>
    <dgm:cxn modelId="{67FDE33E-CCF2-4ABE-A7F0-EB936F419CD5}" type="presOf" srcId="{AB12B11E-A4BF-4F7A-903F-0CD9D9CA2CB3}" destId="{CC9C250D-C642-4350-842C-EB5983B66DCA}" srcOrd="0" destOrd="0" presId="urn:microsoft.com/office/officeart/2009/3/layout/HorizontalOrganizationChart"/>
    <dgm:cxn modelId="{5B97E0C7-0DB9-41E6-A920-DF4A5FE46DA8}" type="presOf" srcId="{AB12B11E-A4BF-4F7A-903F-0CD9D9CA2CB3}" destId="{68AB473B-7BE7-48A8-B696-CD0107DD955D}" srcOrd="1" destOrd="0" presId="urn:microsoft.com/office/officeart/2009/3/layout/HorizontalOrganizationChart"/>
    <dgm:cxn modelId="{E4969943-C1D1-4C60-BB74-D81156DB3ED9}" type="presOf" srcId="{D0EFF0E9-75F6-4CF8-B97C-14D64ADAD3E7}" destId="{98D81D14-F642-48FA-8F34-7F27F0A2D595}" srcOrd="0" destOrd="0" presId="urn:microsoft.com/office/officeart/2009/3/layout/HorizontalOrganizationChart"/>
    <dgm:cxn modelId="{444DC241-3A57-4774-A57E-07BA49AD21EC}" type="presOf" srcId="{BDED9671-958E-47FE-98D7-CAA52066B875}" destId="{3AD9236D-FC7C-4593-9020-451310848AC9}" srcOrd="0" destOrd="0" presId="urn:microsoft.com/office/officeart/2009/3/layout/HorizontalOrganizationChart"/>
    <dgm:cxn modelId="{F8FF4DE4-73BE-485F-887E-118C10E94ABE}" type="presOf" srcId="{8A538FE1-8C80-44E5-A694-6A3DF8746095}" destId="{D9889682-5662-469A-B023-93A607EF8454}" srcOrd="1" destOrd="0" presId="urn:microsoft.com/office/officeart/2009/3/layout/HorizontalOrganizationChart"/>
    <dgm:cxn modelId="{2D7E4256-4818-409C-944C-2CE80DD6BB9B}" type="presOf" srcId="{9B6CC80B-7248-4AFA-BAE4-8E3F1EEB88DA}" destId="{AE18A5B8-CF65-4C46-A05C-4F87D12B661A}" srcOrd="0" destOrd="0" presId="urn:microsoft.com/office/officeart/2009/3/layout/HorizontalOrganizationChart"/>
    <dgm:cxn modelId="{DBB5E975-0603-4C71-8462-476B0A838157}" type="presOf" srcId="{89AD342A-8A1C-4713-9875-6A0DACA095A8}" destId="{A75626DE-2D39-4E7A-83D3-8113360619D5}" srcOrd="0" destOrd="0" presId="urn:microsoft.com/office/officeart/2009/3/layout/HorizontalOrganizationChart"/>
    <dgm:cxn modelId="{F809490F-B308-48A2-AE92-926208E63376}" type="presOf" srcId="{D0EFF0E9-75F6-4CF8-B97C-14D64ADAD3E7}" destId="{94A012EB-2637-46C2-9F15-C69AF8C0B37A}" srcOrd="1" destOrd="0" presId="urn:microsoft.com/office/officeart/2009/3/layout/HorizontalOrganizationChart"/>
    <dgm:cxn modelId="{693823DC-B6D0-4433-B8A8-A97D0AE17985}" srcId="{9B6CC80B-7248-4AFA-BAE4-8E3F1EEB88DA}" destId="{AB12B11E-A4BF-4F7A-903F-0CD9D9CA2CB3}" srcOrd="1" destOrd="0" parTransId="{AAC57DE4-C037-4EBF-B51C-F1D697C5CAE7}" sibTransId="{B30F713C-7968-420D-9657-D3B509215AB8}"/>
    <dgm:cxn modelId="{B321DC2F-23D5-4C46-8029-1E173A8EF587}" srcId="{9B2FB80B-D501-4C3F-B329-D6892689265C}" destId="{9B6CC80B-7248-4AFA-BAE4-8E3F1EEB88DA}" srcOrd="0" destOrd="0" parTransId="{3F1C0CAF-97BE-45D6-A8D7-4DED1B5CC00B}" sibTransId="{5E8261F8-F354-4A0D-870C-34415F00250D}"/>
    <dgm:cxn modelId="{31287001-74B9-4023-94E8-0018724C28D7}" type="presOf" srcId="{8A538FE1-8C80-44E5-A694-6A3DF8746095}" destId="{3A5B8E87-8580-4A22-9B63-D9E1B33F2FA2}" srcOrd="0" destOrd="0" presId="urn:microsoft.com/office/officeart/2009/3/layout/HorizontalOrganizationChart"/>
    <dgm:cxn modelId="{DBEF35B3-7763-4C5B-AF48-64C3174390BA}" type="presOf" srcId="{AAC57DE4-C037-4EBF-B51C-F1D697C5CAE7}" destId="{6DBC2217-5199-4C93-BDBD-AA19C6B3B667}" srcOrd="0" destOrd="0" presId="urn:microsoft.com/office/officeart/2009/3/layout/HorizontalOrganizationChart"/>
    <dgm:cxn modelId="{61ED23E4-2D58-40B2-A9F8-6AF65B9E3013}" srcId="{9B6CC80B-7248-4AFA-BAE4-8E3F1EEB88DA}" destId="{8A538FE1-8C80-44E5-A694-6A3DF8746095}" srcOrd="0" destOrd="0" parTransId="{BDED9671-958E-47FE-98D7-CAA52066B875}" sibTransId="{F8C7D459-9304-4E23-BEBA-5B39AA7CA4EA}"/>
    <dgm:cxn modelId="{536DD826-0346-4D23-B818-A7B3E3B3650B}" type="presOf" srcId="{9B6CC80B-7248-4AFA-BAE4-8E3F1EEB88DA}" destId="{4688BA6D-47EC-4D7E-AD4E-88D396D0C717}" srcOrd="1" destOrd="0" presId="urn:microsoft.com/office/officeart/2009/3/layout/HorizontalOrganizationChart"/>
    <dgm:cxn modelId="{6113E35E-ABD7-4599-A124-A11DC189E87B}" type="presParOf" srcId="{8DB6BF45-7BD5-4940-9093-AEEB6D267A88}" destId="{DF28EC39-3CAF-4327-9B87-0072BE884927}" srcOrd="0" destOrd="0" presId="urn:microsoft.com/office/officeart/2009/3/layout/HorizontalOrganizationChart"/>
    <dgm:cxn modelId="{D820EC4D-0A17-4601-B1F1-3B1EAF0CEE9F}" type="presParOf" srcId="{DF28EC39-3CAF-4327-9B87-0072BE884927}" destId="{739B0909-6E58-4369-8295-106F94FE7FFC}" srcOrd="0" destOrd="0" presId="urn:microsoft.com/office/officeart/2009/3/layout/HorizontalOrganizationChart"/>
    <dgm:cxn modelId="{2056F107-16C3-4C0E-8952-AEA545273F55}" type="presParOf" srcId="{739B0909-6E58-4369-8295-106F94FE7FFC}" destId="{AE18A5B8-CF65-4C46-A05C-4F87D12B661A}" srcOrd="0" destOrd="0" presId="urn:microsoft.com/office/officeart/2009/3/layout/HorizontalOrganizationChart"/>
    <dgm:cxn modelId="{EFB1AEBB-24D3-40B3-BC64-A7F2D4737ADC}" type="presParOf" srcId="{739B0909-6E58-4369-8295-106F94FE7FFC}" destId="{4688BA6D-47EC-4D7E-AD4E-88D396D0C717}" srcOrd="1" destOrd="0" presId="urn:microsoft.com/office/officeart/2009/3/layout/HorizontalOrganizationChart"/>
    <dgm:cxn modelId="{63A8FAA7-5A97-46EC-B85C-898176072A7C}" type="presParOf" srcId="{DF28EC39-3CAF-4327-9B87-0072BE884927}" destId="{C72F3319-8487-4BA7-8F48-258EFAD856A3}" srcOrd="1" destOrd="0" presId="urn:microsoft.com/office/officeart/2009/3/layout/HorizontalOrganizationChart"/>
    <dgm:cxn modelId="{F4767803-9BE0-4775-B039-B42F964EF541}" type="presParOf" srcId="{C72F3319-8487-4BA7-8F48-258EFAD856A3}" destId="{3AD9236D-FC7C-4593-9020-451310848AC9}" srcOrd="0" destOrd="0" presId="urn:microsoft.com/office/officeart/2009/3/layout/HorizontalOrganizationChart"/>
    <dgm:cxn modelId="{04AC4435-363C-47DD-A375-747CC3A64BF8}" type="presParOf" srcId="{C72F3319-8487-4BA7-8F48-258EFAD856A3}" destId="{241E8FD3-8353-4534-9387-9C514DF00F75}" srcOrd="1" destOrd="0" presId="urn:microsoft.com/office/officeart/2009/3/layout/HorizontalOrganizationChart"/>
    <dgm:cxn modelId="{0E167C4D-7CDE-40CE-A92A-D0F21D7064AE}" type="presParOf" srcId="{241E8FD3-8353-4534-9387-9C514DF00F75}" destId="{081FE8FD-F1A7-4369-ACC7-D4BB4708A686}" srcOrd="0" destOrd="0" presId="urn:microsoft.com/office/officeart/2009/3/layout/HorizontalOrganizationChart"/>
    <dgm:cxn modelId="{6EDEADAD-C968-4C3F-8189-728DBB4701E4}" type="presParOf" srcId="{081FE8FD-F1A7-4369-ACC7-D4BB4708A686}" destId="{3A5B8E87-8580-4A22-9B63-D9E1B33F2FA2}" srcOrd="0" destOrd="0" presId="urn:microsoft.com/office/officeart/2009/3/layout/HorizontalOrganizationChart"/>
    <dgm:cxn modelId="{99FC8888-15D1-46CD-BE14-03EB2FF58D5F}" type="presParOf" srcId="{081FE8FD-F1A7-4369-ACC7-D4BB4708A686}" destId="{D9889682-5662-469A-B023-93A607EF8454}" srcOrd="1" destOrd="0" presId="urn:microsoft.com/office/officeart/2009/3/layout/HorizontalOrganizationChart"/>
    <dgm:cxn modelId="{CD664B8A-BB59-4F7A-9AA1-4AB6F139D162}" type="presParOf" srcId="{241E8FD3-8353-4534-9387-9C514DF00F75}" destId="{FFD91DDD-E8B6-438E-BC7A-6D06AF455025}" srcOrd="1" destOrd="0" presId="urn:microsoft.com/office/officeart/2009/3/layout/HorizontalOrganizationChart"/>
    <dgm:cxn modelId="{AAB5FD91-BD7C-4302-B445-72B03EF6BB58}" type="presParOf" srcId="{241E8FD3-8353-4534-9387-9C514DF00F75}" destId="{F53172E5-F310-494E-A153-4AE6C7576D3F}" srcOrd="2" destOrd="0" presId="urn:microsoft.com/office/officeart/2009/3/layout/HorizontalOrganizationChart"/>
    <dgm:cxn modelId="{6DE92A9E-3C91-4C8A-8BFB-54A8135679AC}" type="presParOf" srcId="{C72F3319-8487-4BA7-8F48-258EFAD856A3}" destId="{6DBC2217-5199-4C93-BDBD-AA19C6B3B667}" srcOrd="2" destOrd="0" presId="urn:microsoft.com/office/officeart/2009/3/layout/HorizontalOrganizationChart"/>
    <dgm:cxn modelId="{D941EE18-DC0C-4170-B639-58B72E9B85FF}" type="presParOf" srcId="{C72F3319-8487-4BA7-8F48-258EFAD856A3}" destId="{2BEE3AC7-C4C1-4E3F-85D1-6D68C5B53BA0}" srcOrd="3" destOrd="0" presId="urn:microsoft.com/office/officeart/2009/3/layout/HorizontalOrganizationChart"/>
    <dgm:cxn modelId="{D6E66848-0C41-4F21-BEE6-C98A7A726902}" type="presParOf" srcId="{2BEE3AC7-C4C1-4E3F-85D1-6D68C5B53BA0}" destId="{29F511D8-AE86-46E9-8698-1E15F09C271C}" srcOrd="0" destOrd="0" presId="urn:microsoft.com/office/officeart/2009/3/layout/HorizontalOrganizationChart"/>
    <dgm:cxn modelId="{5D34920A-EE99-44B8-917D-D8FF3DF9E4B6}" type="presParOf" srcId="{29F511D8-AE86-46E9-8698-1E15F09C271C}" destId="{CC9C250D-C642-4350-842C-EB5983B66DCA}" srcOrd="0" destOrd="0" presId="urn:microsoft.com/office/officeart/2009/3/layout/HorizontalOrganizationChart"/>
    <dgm:cxn modelId="{D6103013-4029-4AD4-9B08-14C7B3ABFE3F}" type="presParOf" srcId="{29F511D8-AE86-46E9-8698-1E15F09C271C}" destId="{68AB473B-7BE7-48A8-B696-CD0107DD955D}" srcOrd="1" destOrd="0" presId="urn:microsoft.com/office/officeart/2009/3/layout/HorizontalOrganizationChart"/>
    <dgm:cxn modelId="{118EB06F-55D4-4D58-A316-BB08E72B3B04}" type="presParOf" srcId="{2BEE3AC7-C4C1-4E3F-85D1-6D68C5B53BA0}" destId="{2B53377B-7D4C-40F2-ACC3-C6C5664FC5FE}" srcOrd="1" destOrd="0" presId="urn:microsoft.com/office/officeart/2009/3/layout/HorizontalOrganizationChart"/>
    <dgm:cxn modelId="{EC6F8A1C-8301-4A8E-8C78-ECADD633450B}" type="presParOf" srcId="{2B53377B-7D4C-40F2-ACC3-C6C5664FC5FE}" destId="{A75626DE-2D39-4E7A-83D3-8113360619D5}" srcOrd="0" destOrd="0" presId="urn:microsoft.com/office/officeart/2009/3/layout/HorizontalOrganizationChart"/>
    <dgm:cxn modelId="{9926701C-499E-4643-A1AE-2CF6F690D6F0}" type="presParOf" srcId="{2B53377B-7D4C-40F2-ACC3-C6C5664FC5FE}" destId="{C1A48833-577B-408A-A9D6-0EC8187B8F54}" srcOrd="1" destOrd="0" presId="urn:microsoft.com/office/officeart/2009/3/layout/HorizontalOrganizationChart"/>
    <dgm:cxn modelId="{7436EA8E-3263-4873-95D1-F438FFFE97E2}" type="presParOf" srcId="{C1A48833-577B-408A-A9D6-0EC8187B8F54}" destId="{EB2B8EAF-746C-41F2-9EA4-99A215590158}" srcOrd="0" destOrd="0" presId="urn:microsoft.com/office/officeart/2009/3/layout/HorizontalOrganizationChart"/>
    <dgm:cxn modelId="{01508CDA-C329-4E4F-B0A1-AEC705A6E5DD}" type="presParOf" srcId="{EB2B8EAF-746C-41F2-9EA4-99A215590158}" destId="{98D81D14-F642-48FA-8F34-7F27F0A2D595}" srcOrd="0" destOrd="0" presId="urn:microsoft.com/office/officeart/2009/3/layout/HorizontalOrganizationChart"/>
    <dgm:cxn modelId="{8BA9C333-B53D-4BC4-AAF3-031CEAD13248}" type="presParOf" srcId="{EB2B8EAF-746C-41F2-9EA4-99A215590158}" destId="{94A012EB-2637-46C2-9F15-C69AF8C0B37A}" srcOrd="1" destOrd="0" presId="urn:microsoft.com/office/officeart/2009/3/layout/HorizontalOrganizationChart"/>
    <dgm:cxn modelId="{B8224484-9BB1-46EB-824C-63324CEEA116}" type="presParOf" srcId="{C1A48833-577B-408A-A9D6-0EC8187B8F54}" destId="{EE839EF6-8BD9-42DB-A215-95310275B9FE}" srcOrd="1" destOrd="0" presId="urn:microsoft.com/office/officeart/2009/3/layout/HorizontalOrganizationChart"/>
    <dgm:cxn modelId="{E231DDB0-193B-45AB-8C90-E531B6226E52}" type="presParOf" srcId="{C1A48833-577B-408A-A9D6-0EC8187B8F54}" destId="{9C08BD67-9D17-403F-82D0-F413B27C8909}" srcOrd="2" destOrd="0" presId="urn:microsoft.com/office/officeart/2009/3/layout/HorizontalOrganizationChart"/>
    <dgm:cxn modelId="{BA59A32D-53CA-4B04-9403-9F987F4459A9}" type="presParOf" srcId="{2BEE3AC7-C4C1-4E3F-85D1-6D68C5B53BA0}" destId="{8C657A62-D46B-4581-90B8-A6D92558D6B6}" srcOrd="2" destOrd="0" presId="urn:microsoft.com/office/officeart/2009/3/layout/HorizontalOrganizationChart"/>
    <dgm:cxn modelId="{2EFC2164-EDBE-4BC4-A814-00DB6DE901C4}" type="presParOf" srcId="{DF28EC39-3CAF-4327-9B87-0072BE884927}" destId="{D32663A5-8888-4CB6-94CA-3AB6EC0CB6E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4422795"/>
            <a:ext cx="7729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PAMEC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Salud de Itagüí.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previas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1.Sensibilización de los miembros de la organización del proceso que se va a iniciar.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2.Realizar conceptualización teórica a todos los miembros de la organización donde se profundice sobre los elementos estructurales de la metodología </a:t>
            </a:r>
            <a:r>
              <a:rPr lang="es-ES" sz="2400" dirty="0" err="1" smtClean="0">
                <a:solidFill>
                  <a:schemeClr val="accent5">
                    <a:lumMod val="50000"/>
                  </a:schemeClr>
                </a:solidFill>
              </a:rPr>
              <a:t>Pamec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3.Identificar y seleccionar las personas que harán parte del equipo </a:t>
            </a:r>
            <a:r>
              <a:rPr lang="es-ES" sz="2400" dirty="0" err="1" smtClean="0">
                <a:solidFill>
                  <a:schemeClr val="accent5">
                    <a:lumMod val="50000"/>
                  </a:schemeClr>
                </a:solidFill>
              </a:rPr>
              <a:t>Pamec</a:t>
            </a:r>
            <a:endParaRPr lang="es-E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4.Diseñar los instrumentos necesarios que se utilizaran para la implementación de la ruta critica: formatos..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5.Preparar la logística de las reuniones.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6.Realizar el cronograma de trabajo de implementación de la ruta critica del </a:t>
            </a:r>
            <a:r>
              <a:rPr lang="es-ES" sz="2400" dirty="0" err="1" smtClean="0">
                <a:solidFill>
                  <a:schemeClr val="accent5">
                    <a:lumMod val="50000"/>
                  </a:schemeClr>
                </a:solidFill>
              </a:rPr>
              <a:t>Pamec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</a:rPr>
              <a:t>7.Documentar la metodología para la ruta critica.</a:t>
            </a:r>
            <a:endParaRPr lang="es-CO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PAMEC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actividades PAMEC 2020-2021</a:t>
            </a:r>
          </a:p>
          <a:p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No.146157   28 de octubre de 2020</a:t>
            </a:r>
          </a:p>
          <a:p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 del Equipo PAMEC</a:t>
            </a:r>
          </a:p>
          <a:p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 documentación</a:t>
            </a:r>
          </a:p>
          <a:p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Externas:    (21  ips)  100%</a:t>
            </a:r>
          </a:p>
          <a:p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Internas:    (10 proced) 100%</a:t>
            </a:r>
          </a:p>
          <a:p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Calidad  y Pamec: H  Sur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35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882" y="1081825"/>
            <a:ext cx="10915918" cy="60886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Resolución conformación equipo PAMEC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19689" t="18030" r="46488" b="31694"/>
          <a:stretch/>
        </p:blipFill>
        <p:spPr bwMode="auto">
          <a:xfrm>
            <a:off x="3245476" y="1880316"/>
            <a:ext cx="4947874" cy="4410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6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Equipo y funciones:</a:t>
            </a:r>
            <a:endParaRPr lang="es-CO" sz="40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9679" t="19510" r="46238" b="4932"/>
          <a:stretch/>
        </p:blipFill>
        <p:spPr bwMode="auto">
          <a:xfrm>
            <a:off x="3245475" y="1510384"/>
            <a:ext cx="5022761" cy="4890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2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ES" sz="4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Cronograma PAMEC 2020-2021</a:t>
            </a:r>
            <a:endParaRPr lang="es-CO" sz="4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492" t="27349" r="51119" b="21254"/>
          <a:stretch/>
        </p:blipFill>
        <p:spPr bwMode="auto">
          <a:xfrm>
            <a:off x="721216" y="1803042"/>
            <a:ext cx="10632583" cy="4275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5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96" t="26814" r="50963" b="7897"/>
          <a:stretch/>
        </p:blipFill>
        <p:spPr bwMode="auto">
          <a:xfrm>
            <a:off x="342035" y="1339403"/>
            <a:ext cx="5789710" cy="4708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87" t="27135" r="50982" b="8000"/>
          <a:stretch/>
        </p:blipFill>
        <p:spPr bwMode="auto">
          <a:xfrm>
            <a:off x="6323527" y="1339403"/>
            <a:ext cx="5512157" cy="4708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4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98" t="47720" r="51136" b="25476"/>
          <a:stretch/>
        </p:blipFill>
        <p:spPr bwMode="auto">
          <a:xfrm>
            <a:off x="579549" y="1790163"/>
            <a:ext cx="10650827" cy="421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1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017" y="365126"/>
            <a:ext cx="10515600" cy="858368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Externas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125" t="26359" r="3815" b="10679"/>
          <a:stretch/>
        </p:blipFill>
        <p:spPr bwMode="auto">
          <a:xfrm>
            <a:off x="476518" y="1094704"/>
            <a:ext cx="11140226" cy="5082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4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46" t="29583" r="28716" b="20608"/>
          <a:stretch/>
        </p:blipFill>
        <p:spPr bwMode="auto">
          <a:xfrm>
            <a:off x="334851" y="1841679"/>
            <a:ext cx="9569003" cy="398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52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2" y="365125"/>
            <a:ext cx="11031828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internas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4153" t="24182" r="3572" b="17827"/>
          <a:stretch/>
        </p:blipFill>
        <p:spPr bwMode="auto">
          <a:xfrm>
            <a:off x="193184" y="1339404"/>
            <a:ext cx="11346286" cy="4868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18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290" y="1171977"/>
            <a:ext cx="10515600" cy="518711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de Auditoria para el Mejoramiento de la Calidad en la Atención en Salud – PAMEC.</a:t>
            </a:r>
            <a:endParaRPr lang="es-CO" sz="2800" dirty="0"/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11" y="1882877"/>
            <a:ext cx="6617578" cy="44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INTERNAS </a:t>
            </a:r>
            <a:endParaRPr lang="es-CO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realizaron el 100% de las Auditorias internas programadas en el periodo.</a:t>
            </a:r>
          </a:p>
          <a:p>
            <a:pPr algn="just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hace cierre de ciclo 1 de Auditorias internas de la Secretaria de Salud y Protección Social.</a:t>
            </a:r>
          </a:p>
          <a:p>
            <a:pPr algn="just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revisaron el 100% de los procedimientos  de la Secretaria de salud, existentes en </a:t>
            </a:r>
            <a:r>
              <a:rPr lang="es-ES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sigi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 que genero planes de mejoramiento, a los cuales se les realizara seguimiento el próximo año.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75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CALIDAD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HOSPITAL DEL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endParaRPr lang="es-CO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29614" y="1690688"/>
            <a:ext cx="10515600" cy="4351338"/>
          </a:xfrm>
        </p:spPr>
        <p:txBody>
          <a:bodyPr/>
          <a:lstStyle/>
          <a:p>
            <a:r>
              <a:rPr lang="es-CO" dirty="0"/>
              <a:t>   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895" t="26284" r="37512" b="9343"/>
          <a:stretch/>
        </p:blipFill>
        <p:spPr bwMode="auto">
          <a:xfrm>
            <a:off x="1305059" y="1790163"/>
            <a:ext cx="9581882" cy="4251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42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PAMEC: HOSPITAL DEL SUR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843" t="27971" r="34447" b="6631"/>
          <a:stretch/>
        </p:blipFill>
        <p:spPr bwMode="auto">
          <a:xfrm>
            <a:off x="1352282" y="1825625"/>
            <a:ext cx="9324304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1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Guías Básicas para la implementación de las pautas de auditoria para el mejoramiento de la calidad de la atención en salud(2007) Minsalud.</a:t>
            </a: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Pautas de auditoria para el mejoramiento de la calidad de la atención en salud (2007) Minsalud.</a:t>
            </a: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Documento Pamec de la Secretaria de salud de Itagüí (2020)</a:t>
            </a: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SOGC-Ministerio de salud y Protección social. Minsalud.gov.co/salud/paginas/sistema-obligatorio-garantía-calidad-sogc.aspx</a:t>
            </a: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Presentación Red de calidad SSSA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0882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87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s-ES" sz="9600" b="1" dirty="0" smtClean="0">
                <a:solidFill>
                  <a:schemeClr val="accent1">
                    <a:lumMod val="50000"/>
                  </a:schemeClr>
                </a:solidFill>
              </a:rPr>
              <a:t>PAMEC</a:t>
            </a:r>
            <a:endParaRPr lang="es-CO" sz="9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657600" lvl="8" indent="0">
              <a:buNone/>
            </a:pPr>
            <a:endParaRPr lang="es-CO" sz="7000" b="1" dirty="0"/>
          </a:p>
        </p:txBody>
      </p:sp>
      <p:sp>
        <p:nvSpPr>
          <p:cNvPr id="4" name="Elipse 3"/>
          <p:cNvSpPr/>
          <p:nvPr/>
        </p:nvSpPr>
        <p:spPr>
          <a:xfrm>
            <a:off x="2601533" y="2947181"/>
            <a:ext cx="7147774" cy="266800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416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SISTEMA DE CALIDAD EN COLOMBIA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>
              <a:buNone/>
            </a:pPr>
            <a:r>
              <a:rPr lang="es-ES" b="1" dirty="0"/>
              <a:t> </a:t>
            </a:r>
            <a:r>
              <a:rPr lang="es-ES" b="1" dirty="0" smtClean="0"/>
              <a:t>             SNC                                                     SOGC                                                  </a:t>
            </a:r>
            <a:endParaRPr lang="es-CO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262130" y="2240924"/>
            <a:ext cx="2259169" cy="385078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Certificación con Norma iso.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Organismo nacional de normalización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Ministerio de Comercio, Industria y Turismo</a:t>
            </a:r>
            <a:endParaRPr lang="es-CO" dirty="0"/>
          </a:p>
        </p:txBody>
      </p:sp>
      <p:sp>
        <p:nvSpPr>
          <p:cNvPr id="5" name="Rectángulo redondeado 4"/>
          <p:cNvSpPr/>
          <p:nvPr/>
        </p:nvSpPr>
        <p:spPr>
          <a:xfrm>
            <a:off x="6284890" y="2240924"/>
            <a:ext cx="2305319" cy="385078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SUH-PAMEC-SUA-SISTEMA DE INFORMACIÓN PARA LA CALIDAD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Unidad sectorial de normalización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Ministerio de Salud y Protección social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CO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3521299" y="4031087"/>
            <a:ext cx="2763591" cy="1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20" y="216140"/>
            <a:ext cx="11121980" cy="2367455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¿Qué es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“PAMEC</a:t>
            </a:r>
            <a:r>
              <a:rPr lang="es-ES" sz="4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Programa de 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s-E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uditoria  para el Mejoramiento de la Calidad en la Atención en Salud:</a:t>
            </a:r>
            <a:endParaRPr lang="es-CO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FCEF009-0282-4569-9CEE-808D9EF8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6" y="2092900"/>
            <a:ext cx="7901964" cy="42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382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y documentos técnicos que se deben tener en cuenta en el desarrollo del PAMEC</a:t>
            </a:r>
            <a:endParaRPr lang="es-CO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719865" y="2318197"/>
            <a:ext cx="2228045" cy="192384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Pautas de auditoria para el mejoramiento de la calidad de la atención en salud. MSP versión 2007 </a:t>
            </a:r>
            <a:endParaRPr lang="es-CO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151548" y="2318197"/>
            <a:ext cx="2060621" cy="192384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Guías básicas para la implementación de las pautas de auditoria para el mejoramiento de la calidad de la atención en salud . MSP versión 2007 </a:t>
            </a:r>
            <a:endParaRPr lang="es-CO" sz="1200" dirty="0"/>
          </a:p>
        </p:txBody>
      </p:sp>
      <p:sp>
        <p:nvSpPr>
          <p:cNvPr id="6" name="Elipse 5"/>
          <p:cNvSpPr/>
          <p:nvPr/>
        </p:nvSpPr>
        <p:spPr>
          <a:xfrm>
            <a:off x="8358389" y="2318197"/>
            <a:ext cx="1867436" cy="181038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Circular 012 de 2016</a:t>
            </a:r>
            <a:endParaRPr lang="es-CO" dirty="0"/>
          </a:p>
        </p:txBody>
      </p:sp>
      <p:sp>
        <p:nvSpPr>
          <p:cNvPr id="7" name="Elipse 6"/>
          <p:cNvSpPr/>
          <p:nvPr/>
        </p:nvSpPr>
        <p:spPr>
          <a:xfrm>
            <a:off x="3245475" y="4242045"/>
            <a:ext cx="2086379" cy="193491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Decreto 780 de 2016 parte 5 titulo 1 capitulo 4</a:t>
            </a:r>
            <a:endParaRPr lang="es-CO" dirty="0"/>
          </a:p>
        </p:txBody>
      </p:sp>
      <p:sp>
        <p:nvSpPr>
          <p:cNvPr id="8" name="Elipse 7"/>
          <p:cNvSpPr/>
          <p:nvPr/>
        </p:nvSpPr>
        <p:spPr>
          <a:xfrm>
            <a:off x="7006107" y="4242045"/>
            <a:ext cx="2112135" cy="19349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1011 de abril de 2006</a:t>
            </a: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00988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O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Decreto780 de 2016:  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2.5.1.4.8 (Artículo 39 del </a:t>
            </a:r>
            <a:r>
              <a:rPr lang="es-CO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1011 de 2006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Las entidades departamentales, distritales y municipales de salud en su condición de compradores de servicios de salud para la población pobre en lo no cubierto con subsidios a la demanda, </a:t>
            </a:r>
            <a:r>
              <a:rPr lang="es-CO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establecerán un Programa de Auditoría para el Mejoramiento de la Calidad de la Atención de Salud sobre los mismos procesos contemplados para las EAPB.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los procesos de auditoría externa sobre los Prestadores de Servicios de Salud se les aplicarán las disposiciones contempladas para las EAPB.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 manera les corresponde asesorar a las EAPB y a los Prestadores de Servicios de Salud, sobre los procesos de Auditoría para el Mejoramiento de la Calidad de la Atención en Salud.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012 de 2016</a:t>
            </a:r>
            <a:endParaRPr lang="es-CO" dirty="0"/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xmlns="" id="{08F5E050-285C-44CE-89B5-2FA887E1A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114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4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Pautas PAMEC</a:t>
            </a:r>
            <a:endParaRPr lang="es-CO" sz="4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8 Título"/>
          <p:cNvSpPr txBox="1">
            <a:spLocks/>
          </p:cNvSpPr>
          <p:nvPr/>
        </p:nvSpPr>
        <p:spPr>
          <a:xfrm>
            <a:off x="656823" y="1506828"/>
            <a:ext cx="7801377" cy="38663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04194"/>
              </p:ext>
            </p:extLst>
          </p:nvPr>
        </p:nvGraphicFramePr>
        <p:xfrm>
          <a:off x="838200" y="1506828"/>
          <a:ext cx="10515600" cy="4670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4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654</Words>
  <Application>Microsoft Office PowerPoint</Application>
  <PresentationFormat>Panorámica</PresentationFormat>
  <Paragraphs>78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Verdana</vt:lpstr>
      <vt:lpstr>Tema de Office</vt:lpstr>
      <vt:lpstr>Presentación de PowerPoint</vt:lpstr>
      <vt:lpstr>Programa de Auditoria para el Mejoramiento de la Calidad en la Atención en Salud – PAMEC.</vt:lpstr>
      <vt:lpstr>Presentación de PowerPoint</vt:lpstr>
      <vt:lpstr>            SISTEMA DE CALIDAD EN COLOMBIA</vt:lpstr>
      <vt:lpstr>¿Qué es “PAMEC”? Programa de Auditoria  para el Mejoramiento de la Calidad en la Atención en Salud:</vt:lpstr>
      <vt:lpstr>  Normas y documentos técnicos que se deben tener en cuenta en el desarrollo del PAMEC</vt:lpstr>
      <vt:lpstr>Presentación de PowerPoint</vt:lpstr>
      <vt:lpstr>Circular 012 de 2016</vt:lpstr>
      <vt:lpstr>Pautas PAMEC</vt:lpstr>
      <vt:lpstr>Actividades previas</vt:lpstr>
      <vt:lpstr>Avances PAMEC</vt:lpstr>
      <vt:lpstr>Resolución conformación equipo PAMEC</vt:lpstr>
      <vt:lpstr>Equipo y funciones:</vt:lpstr>
      <vt:lpstr>  Cronograma PAMEC 2020-2021</vt:lpstr>
      <vt:lpstr>Presentación de PowerPoint</vt:lpstr>
      <vt:lpstr>Presentación de PowerPoint</vt:lpstr>
      <vt:lpstr>Auditorias Externas</vt:lpstr>
      <vt:lpstr>Presentación de PowerPoint</vt:lpstr>
      <vt:lpstr>Auditorias internas</vt:lpstr>
      <vt:lpstr>AUDITORIAS INTERNAS </vt:lpstr>
      <vt:lpstr>  INDICADORES DE CALIDAD : HOSPITAL DEL SUR</vt:lpstr>
      <vt:lpstr>  INDICADORES PAMEC: HOSPITAL DEL SUR</vt:lpstr>
      <vt:lpstr> Bibliografía: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Jaqueline</cp:lastModifiedBy>
  <cp:revision>191</cp:revision>
  <dcterms:created xsi:type="dcterms:W3CDTF">2020-01-03T19:29:38Z</dcterms:created>
  <dcterms:modified xsi:type="dcterms:W3CDTF">2021-04-22T00:14:50Z</dcterms:modified>
</cp:coreProperties>
</file>