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68" r:id="rId3"/>
    <p:sldId id="256" r:id="rId4"/>
    <p:sldId id="258" r:id="rId5"/>
    <p:sldId id="266" r:id="rId6"/>
    <p:sldId id="263" r:id="rId7"/>
    <p:sldId id="262" r:id="rId8"/>
    <p:sldId id="260" r:id="rId9"/>
    <p:sldId id="261" r:id="rId10"/>
    <p:sldId id="259" r:id="rId11"/>
    <p:sldId id="265" r:id="rId12"/>
    <p:sldId id="267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239"/>
    <a:srgbClr val="0D1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4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8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6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3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19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09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4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4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4AF9F-12F9-41F0-956B-C75C54D12B8A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E142-CB12-4136-BCF8-A8BB0FE3DA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31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8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9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69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86" y="407963"/>
            <a:ext cx="6150846" cy="60584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3"/>
            <a:ext cx="6058486" cy="60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5680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08" y="0"/>
            <a:ext cx="8875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65B60-9CC6-42EC-A1DE-970F430F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VID-20220302-WA0033">
            <a:hlinkClick r:id="" action="ppaction://media"/>
            <a:extLst>
              <a:ext uri="{FF2B5EF4-FFF2-40B4-BE49-F238E27FC236}">
                <a16:creationId xmlns:a16="http://schemas.microsoft.com/office/drawing/2014/main" id="{33DA7D05-8A53-4335-B85E-192A4436D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38" y="0"/>
            <a:ext cx="3803669" cy="676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87" y="0"/>
            <a:ext cx="6752491" cy="675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9780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2022-02-17-14-41-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614" y="202070"/>
            <a:ext cx="11228019" cy="63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9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8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736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1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35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0" y="1"/>
            <a:ext cx="6857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7487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0</Words>
  <Application>Microsoft Office PowerPoint</Application>
  <PresentationFormat>Panorámica</PresentationFormat>
  <Paragraphs>0</Paragraphs>
  <Slides>13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ELECCIONES CONGRESO 2022</dc:title>
  <dc:creator>usuario</dc:creator>
  <cp:lastModifiedBy>Cesar Adelmo Sanchez Agudelo</cp:lastModifiedBy>
  <cp:revision>8</cp:revision>
  <dcterms:created xsi:type="dcterms:W3CDTF">2022-03-02T13:43:40Z</dcterms:created>
  <dcterms:modified xsi:type="dcterms:W3CDTF">2022-03-03T14:17:12Z</dcterms:modified>
</cp:coreProperties>
</file>